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2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11fbac5bda_2_3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11fbac5bda_2_3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15669a8e62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15669a8e62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15669a8e62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7" name="Google Shape;1327;g15669a8e62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111fbac5bda_2_3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3" name="Google Shape;1333;g111fbac5bda_2_3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g15669a8e620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9" name="Google Shape;1339;g15669a8e620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15669a8e62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5" name="Google Shape;1345;g15669a8e62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111fbac5bda_2_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9" name="Google Shape;1259;g111fbac5bda_2_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111fbac5bda_2_3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111fbac5bda_2_3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111fbac5bda_2_3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111fbac5bda_2_3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111fbac5bda_2_3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3" name="Google Shape;1283;g111fbac5bda_2_3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1fbac5bda_2_3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8" name="Google Shape;1288;g111fbac5bda_2_3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15669a8e62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15669a8e62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15669a8e62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15669a8e62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15669a8e62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2" name="Google Shape;1312;g15669a8e62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ection intro title, gold">
  <p:cSld name="Gold chapter break or bold statement gold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94400" cy="4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 with logo, black">
  <p:cSld name="TITLE_1_1">
    <p:bg>
      <p:bgPr>
        <a:solidFill>
          <a:schemeClr val="dk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88939" y="4346254"/>
            <a:ext cx="1068775" cy="62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image background">
  <p:cSld name="CUSTOM_8_1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>
            <a:spLocks noGrp="1"/>
          </p:cNvSpPr>
          <p:nvPr>
            <p:ph type="pic" idx="2"/>
          </p:nvPr>
        </p:nvSpPr>
        <p:spPr>
          <a:xfrm>
            <a:off x="-4725" y="-280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black">
  <p:cSld name="CUSTOM_8_1_2">
    <p:bg>
      <p:bgPr>
        <a:solidFill>
          <a:schemeClr val="dk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A Mountain topo pattern, black">
  <p:cSld name="CUSTOM_8_1_2_1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4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0" y="-2225"/>
            <a:ext cx="9144003" cy="515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Learn to Thrive Morse code pattern, black">
  <p:cSld name="CUSTOM_8_1_2_1_2">
    <p:bg>
      <p:bgPr>
        <a:solidFill>
          <a:schemeClr val="dk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5"/>
          <p:cNvPicPr preferRelativeResize="0"/>
          <p:nvPr/>
        </p:nvPicPr>
        <p:blipFill rotWithShape="1">
          <a:blip r:embed="rId2">
            <a:alphaModFix/>
          </a:blip>
          <a:srcRect l="39" r="49"/>
          <a:stretch/>
        </p:blipFill>
        <p:spPr>
          <a:xfrm>
            <a:off x="0" y="-2225"/>
            <a:ext cx="9144003" cy="5148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network pattern, black">
  <p:cSld name="CUSTOM_8_1_2_1_2_2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6"/>
          <p:cNvPicPr preferRelativeResize="0"/>
          <p:nvPr/>
        </p:nvPicPr>
        <p:blipFill rotWithShape="1">
          <a:blip r:embed="rId2">
            <a:alphaModFix/>
          </a:blip>
          <a:srcRect l="49" r="59"/>
          <a:stretch/>
        </p:blipFill>
        <p:spPr>
          <a:xfrm>
            <a:off x="0" y="-2225"/>
            <a:ext cx="9144003" cy="514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Learn to Thrive Morse code pattern, white">
  <p:cSld name="CUSTOM_8_1_2_1_2_1"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7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A Mountain topo pattern, white">
  <p:cSld name="CUSTOM_8_1_2_1_1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with network pattern, white">
  <p:cSld name="CUSTOM_8_1_2_1_1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9"/>
          <p:cNvPicPr preferRelativeResize="0"/>
          <p:nvPr/>
        </p:nvPicPr>
        <p:blipFill rotWithShape="1">
          <a:blip r:embed="rId2">
            <a:alphaModFix/>
          </a:blip>
          <a:srcRect l="29" r="39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gold">
  <p:cSld name="CUSTOM_8_1_1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ection intro title, black">
  <p:cSld name="Gold chapter break or bold statement gold_3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88939" y="4346254"/>
            <a:ext cx="1068775" cy="62780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94400" cy="4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, maroon">
  <p:cSld name="CUSTOM_8_1_1_1">
    <p:bg>
      <p:bgPr>
        <a:solidFill>
          <a:schemeClr val="accent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Agenda, white">
  <p:cSld name="CUSTOM_3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>
            <a:spLocks noGrp="1"/>
          </p:cNvSpPr>
          <p:nvPr>
            <p:ph type="title"/>
          </p:nvPr>
        </p:nvSpPr>
        <p:spPr>
          <a:xfrm>
            <a:off x="421925" y="315900"/>
            <a:ext cx="29457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200">
                <a:highlight>
                  <a:schemeClr val="accent1"/>
                </a:highlight>
              </a:defRPr>
            </a:lvl1pPr>
            <a:lvl2pPr lvl="1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body" idx="1"/>
          </p:nvPr>
        </p:nvSpPr>
        <p:spPr>
          <a:xfrm>
            <a:off x="4208300" y="315900"/>
            <a:ext cx="45108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ctr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cxnSp>
        <p:nvCxnSpPr>
          <p:cNvPr id="60" name="Google Shape;60;p22"/>
          <p:cNvCxnSpPr/>
          <p:nvPr/>
        </p:nvCxnSpPr>
        <p:spPr>
          <a:xfrm>
            <a:off x="3723680" y="1876175"/>
            <a:ext cx="0" cy="13803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 with logo, image background">
  <p:cSld name="CUSTOM_7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>
            <a:spLocks noGrp="1"/>
          </p:cNvSpPr>
          <p:nvPr>
            <p:ph type="pic" idx="2"/>
          </p:nvPr>
        </p:nvSpPr>
        <p:spPr>
          <a:xfrm>
            <a:off x="-25" y="190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23"/>
          <p:cNvSpPr/>
          <p:nvPr/>
        </p:nvSpPr>
        <p:spPr>
          <a:xfrm>
            <a:off x="7878325" y="4399875"/>
            <a:ext cx="1284600" cy="540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23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photo — two column">
  <p:cSld name="CUSTOM_5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>
            <a:spLocks noGrp="1"/>
          </p:cNvSpPr>
          <p:nvPr>
            <p:ph type="pic" idx="2"/>
          </p:nvPr>
        </p:nvSpPr>
        <p:spPr>
          <a:xfrm>
            <a:off x="5057900" y="-8450"/>
            <a:ext cx="4107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424925" y="1323300"/>
            <a:ext cx="45108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title"/>
          </p:nvPr>
        </p:nvSpPr>
        <p:spPr>
          <a:xfrm>
            <a:off x="424925" y="317225"/>
            <a:ext cx="451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None/>
              <a:defRPr sz="31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photo — two column">
  <p:cSld name="CUSTOM_5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198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25"/>
          <p:cNvSpPr>
            <a:spLocks noGrp="1"/>
          </p:cNvSpPr>
          <p:nvPr>
            <p:ph type="pic" idx="2"/>
          </p:nvPr>
        </p:nvSpPr>
        <p:spPr>
          <a:xfrm>
            <a:off x="2534550" y="-10600"/>
            <a:ext cx="6609600" cy="51540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5"/>
          <p:cNvSpPr txBox="1">
            <a:spLocks noGrp="1"/>
          </p:cNvSpPr>
          <p:nvPr>
            <p:ph type="body" idx="1"/>
          </p:nvPr>
        </p:nvSpPr>
        <p:spPr>
          <a:xfrm>
            <a:off x="419575" y="1403600"/>
            <a:ext cx="1980600" cy="342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wo column, black">
  <p:cSld name="CUSTOM_5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6"/>
          <p:cNvSpPr/>
          <p:nvPr/>
        </p:nvSpPr>
        <p:spPr>
          <a:xfrm>
            <a:off x="2537350" y="-12950"/>
            <a:ext cx="6606600" cy="518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198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Agenda, black">
  <p:cSld name="Custom Layout 1 1_1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7"/>
          <p:cNvSpPr txBox="1">
            <a:spLocks noGrp="1"/>
          </p:cNvSpPr>
          <p:nvPr>
            <p:ph type="title"/>
          </p:nvPr>
        </p:nvSpPr>
        <p:spPr>
          <a:xfrm>
            <a:off x="565850" y="316875"/>
            <a:ext cx="26751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7"/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lang="en" sz="225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1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>
            <a:spLocks noGrp="1"/>
          </p:cNvSpPr>
          <p:nvPr>
            <p:ph type="subTitle" idx="1"/>
          </p:nvPr>
        </p:nvSpPr>
        <p:spPr>
          <a:xfrm>
            <a:off x="4931750" y="316875"/>
            <a:ext cx="37371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lt1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 — one column, left">
  <p:cSld name="CUSTOM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8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241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peaker intro, black">
  <p:cSld name="CUSTOM_6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9"/>
          <p:cNvSpPr>
            <a:spLocks noGrp="1"/>
          </p:cNvSpPr>
          <p:nvPr>
            <p:ph type="pic" idx="2"/>
          </p:nvPr>
        </p:nvSpPr>
        <p:spPr>
          <a:xfrm>
            <a:off x="1006875" y="1121950"/>
            <a:ext cx="1984200" cy="20061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9"/>
          <p:cNvSpPr txBox="1">
            <a:spLocks noGrp="1"/>
          </p:cNvSpPr>
          <p:nvPr>
            <p:ph type="title"/>
          </p:nvPr>
        </p:nvSpPr>
        <p:spPr>
          <a:xfrm>
            <a:off x="3787925" y="1511825"/>
            <a:ext cx="493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9"/>
          <p:cNvSpPr txBox="1">
            <a:spLocks noGrp="1"/>
          </p:cNvSpPr>
          <p:nvPr>
            <p:ph type="subTitle" idx="1"/>
          </p:nvPr>
        </p:nvSpPr>
        <p:spPr>
          <a:xfrm>
            <a:off x="3784450" y="1121950"/>
            <a:ext cx="4731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9"/>
          <p:cNvSpPr txBox="1">
            <a:spLocks noGrp="1"/>
          </p:cNvSpPr>
          <p:nvPr>
            <p:ph type="body" idx="3"/>
          </p:nvPr>
        </p:nvSpPr>
        <p:spPr>
          <a:xfrm>
            <a:off x="3784450" y="2870250"/>
            <a:ext cx="49311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peaker intro, white">
  <p:cSld name="CUSTOM_6_1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0"/>
          <p:cNvSpPr>
            <a:spLocks noGrp="1"/>
          </p:cNvSpPr>
          <p:nvPr>
            <p:ph type="pic" idx="2"/>
          </p:nvPr>
        </p:nvSpPr>
        <p:spPr>
          <a:xfrm>
            <a:off x="1006875" y="1121950"/>
            <a:ext cx="1984200" cy="20061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30"/>
          <p:cNvSpPr txBox="1">
            <a:spLocks noGrp="1"/>
          </p:cNvSpPr>
          <p:nvPr>
            <p:ph type="title"/>
          </p:nvPr>
        </p:nvSpPr>
        <p:spPr>
          <a:xfrm>
            <a:off x="3787925" y="1511825"/>
            <a:ext cx="493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400"/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0"/>
          <p:cNvSpPr txBox="1">
            <a:spLocks noGrp="1"/>
          </p:cNvSpPr>
          <p:nvPr>
            <p:ph type="subTitle" idx="1"/>
          </p:nvPr>
        </p:nvSpPr>
        <p:spPr>
          <a:xfrm>
            <a:off x="3784450" y="1121950"/>
            <a:ext cx="4731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0"/>
          <p:cNvSpPr txBox="1">
            <a:spLocks noGrp="1"/>
          </p:cNvSpPr>
          <p:nvPr>
            <p:ph type="body" idx="3"/>
          </p:nvPr>
        </p:nvSpPr>
        <p:spPr>
          <a:xfrm>
            <a:off x="3784450" y="2870250"/>
            <a:ext cx="49311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</a:defRPr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</a:defRPr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solidFill>
                  <a:schemeClr val="dk1"/>
                </a:solidFill>
              </a:defRPr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>
                <a:solidFill>
                  <a:schemeClr val="dk1"/>
                </a:solidFill>
              </a:defRPr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>
                <a:solidFill>
                  <a:schemeClr val="dk1"/>
                </a:solidFill>
              </a:defRPr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>
                <a:solidFill>
                  <a:schemeClr val="dk1"/>
                </a:solidFill>
              </a:defRPr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>
                <a:solidFill>
                  <a:schemeClr val="dk1"/>
                </a:solidFill>
              </a:defRPr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800"/>
              <a:buNone/>
              <a:defRPr sz="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ection intro title, maroon">
  <p:cSld name="Gold chapter break or bold statement gold_3_1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88939" y="4346254"/>
            <a:ext cx="1068775" cy="62780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94400" cy="4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left">
  <p:cSld name="1_19 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1"/>
          <p:cNvSpPr txBox="1">
            <a:spLocks noGrp="1"/>
          </p:cNvSpPr>
          <p:nvPr>
            <p:ph type="body" idx="1"/>
          </p:nvPr>
        </p:nvSpPr>
        <p:spPr>
          <a:xfrm>
            <a:off x="424925" y="1365150"/>
            <a:ext cx="40911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title"/>
          </p:nvPr>
        </p:nvSpPr>
        <p:spPr>
          <a:xfrm>
            <a:off x="419750" y="315325"/>
            <a:ext cx="409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gold">
  <p:cSld name="CUSTOM_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2"/>
          <p:cNvSpPr/>
          <p:nvPr/>
        </p:nvSpPr>
        <p:spPr>
          <a:xfrm>
            <a:off x="-9600" y="1253100"/>
            <a:ext cx="9163200" cy="3941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2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32"/>
          <p:cNvSpPr txBox="1">
            <a:spLocks noGrp="1"/>
          </p:cNvSpPr>
          <p:nvPr>
            <p:ph type="body" idx="1"/>
          </p:nvPr>
        </p:nvSpPr>
        <p:spPr>
          <a:xfrm>
            <a:off x="424925" y="1413625"/>
            <a:ext cx="8294100" cy="34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photo layout — one column">
  <p:cSld name="CUSTOM_9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3"/>
          <p:cNvSpPr/>
          <p:nvPr/>
        </p:nvSpPr>
        <p:spPr>
          <a:xfrm>
            <a:off x="-4650" y="-16800"/>
            <a:ext cx="9153300" cy="2429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title"/>
          </p:nvPr>
        </p:nvSpPr>
        <p:spPr>
          <a:xfrm>
            <a:off x="1373400" y="1732650"/>
            <a:ext cx="6397200" cy="315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28600" tIns="228600" rIns="228600" bIns="22860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02" name="Google Shape;102;p33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photo layout, right">
  <p:cSld name="CUSTOM_9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4"/>
          <p:cNvSpPr/>
          <p:nvPr/>
        </p:nvSpPr>
        <p:spPr>
          <a:xfrm>
            <a:off x="937452" y="791100"/>
            <a:ext cx="218700" cy="356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4"/>
          <p:cNvSpPr/>
          <p:nvPr/>
        </p:nvSpPr>
        <p:spPr>
          <a:xfrm>
            <a:off x="1161900" y="-16800"/>
            <a:ext cx="4296000" cy="516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4"/>
          <p:cNvSpPr txBox="1">
            <a:spLocks noGrp="1"/>
          </p:cNvSpPr>
          <p:nvPr>
            <p:ph type="title"/>
          </p:nvPr>
        </p:nvSpPr>
        <p:spPr>
          <a:xfrm>
            <a:off x="4516200" y="791100"/>
            <a:ext cx="4203000" cy="3561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228600" rIns="22860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4"/>
          <p:cNvSpPr txBox="1">
            <a:spLocks noGrp="1"/>
          </p:cNvSpPr>
          <p:nvPr>
            <p:ph type="body" idx="1"/>
          </p:nvPr>
        </p:nvSpPr>
        <p:spPr>
          <a:xfrm>
            <a:off x="4516200" y="1776100"/>
            <a:ext cx="4203000" cy="2576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45700" rIns="228600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photo layout, left">
  <p:cSld name="CUSTOM_9_1_1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5"/>
          <p:cNvSpPr/>
          <p:nvPr/>
        </p:nvSpPr>
        <p:spPr>
          <a:xfrm>
            <a:off x="4091100" y="625"/>
            <a:ext cx="4308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5"/>
          <p:cNvSpPr txBox="1">
            <a:spLocks noGrp="1"/>
          </p:cNvSpPr>
          <p:nvPr>
            <p:ph type="title"/>
          </p:nvPr>
        </p:nvSpPr>
        <p:spPr>
          <a:xfrm>
            <a:off x="845675" y="791050"/>
            <a:ext cx="4203000" cy="984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5"/>
          <p:cNvSpPr txBox="1">
            <a:spLocks noGrp="1"/>
          </p:cNvSpPr>
          <p:nvPr>
            <p:ph type="body" idx="1"/>
          </p:nvPr>
        </p:nvSpPr>
        <p:spPr>
          <a:xfrm>
            <a:off x="845675" y="1776050"/>
            <a:ext cx="4203000" cy="2576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45700" rIns="228600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2" name="Google Shape;112;p35"/>
          <p:cNvSpPr/>
          <p:nvPr/>
        </p:nvSpPr>
        <p:spPr>
          <a:xfrm>
            <a:off x="8392811" y="791100"/>
            <a:ext cx="218700" cy="356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default">
  <p:cSld name="TITLE_ONLY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6"/>
          <p:cNvSpPr txBox="1">
            <a:spLocks noGrp="1"/>
          </p:cNvSpPr>
          <p:nvPr>
            <p:ph type="body" idx="1"/>
          </p:nvPr>
        </p:nvSpPr>
        <p:spPr>
          <a:xfrm>
            <a:off x="429875" y="884250"/>
            <a:ext cx="82893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36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94400" cy="5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default with subheading">
  <p:cSld name="TITLE_ONLY_1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7"/>
          <p:cNvSpPr txBox="1">
            <a:spLocks noGrp="1"/>
          </p:cNvSpPr>
          <p:nvPr>
            <p:ph type="body" idx="1"/>
          </p:nvPr>
        </p:nvSpPr>
        <p:spPr>
          <a:xfrm>
            <a:off x="429875" y="1092225"/>
            <a:ext cx="8289300" cy="3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37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8294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7"/>
          <p:cNvSpPr txBox="1">
            <a:spLocks noGrp="1"/>
          </p:cNvSpPr>
          <p:nvPr>
            <p:ph type="subTitle" idx="2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6pPr>
            <a:lvl7pPr lvl="6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/>
            </a:lvl8pPr>
            <a:lvl9pPr lvl="8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top, black">
  <p:cSld name="CUSTOM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8"/>
          <p:cNvSpPr/>
          <p:nvPr/>
        </p:nvSpPr>
        <p:spPr>
          <a:xfrm>
            <a:off x="50" y="0"/>
            <a:ext cx="9144000" cy="1819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38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8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5000" cy="12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top, gold">
  <p:cSld name="CUSTOM_2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9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9"/>
          <p:cNvSpPr/>
          <p:nvPr/>
        </p:nvSpPr>
        <p:spPr>
          <a:xfrm>
            <a:off x="0" y="-40250"/>
            <a:ext cx="9144000" cy="1859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9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5000" cy="12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top, maroon">
  <p:cSld name="CUSTOM_2_1_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0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0"/>
          <p:cNvSpPr/>
          <p:nvPr/>
        </p:nvSpPr>
        <p:spPr>
          <a:xfrm>
            <a:off x="50" y="0"/>
            <a:ext cx="9144000" cy="1819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0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5000" cy="12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*Presentation title, simple">
  <p:cSld name="CUSTOM_10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ctrTitle"/>
          </p:nvPr>
        </p:nvSpPr>
        <p:spPr>
          <a:xfrm>
            <a:off x="421975" y="1253688"/>
            <a:ext cx="8376300" cy="29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423775" y="4279950"/>
            <a:ext cx="82953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1" name="Google Shape;21;p5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0050" y="39425"/>
            <a:ext cx="4009200" cy="1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hree column, pattern">
  <p:cSld name="1_Title only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41"/>
          <p:cNvPicPr preferRelativeResize="0"/>
          <p:nvPr/>
        </p:nvPicPr>
        <p:blipFill rotWithShape="1">
          <a:blip r:embed="rId2">
            <a:alphaModFix/>
          </a:blip>
          <a:srcRect r="67703"/>
          <a:stretch/>
        </p:blipFill>
        <p:spPr>
          <a:xfrm>
            <a:off x="0" y="0"/>
            <a:ext cx="29532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41"/>
          <p:cNvSpPr txBox="1">
            <a:spLocks noGrp="1"/>
          </p:cNvSpPr>
          <p:nvPr>
            <p:ph type="body" idx="1"/>
          </p:nvPr>
        </p:nvSpPr>
        <p:spPr>
          <a:xfrm>
            <a:off x="3371850" y="323850"/>
            <a:ext cx="2404500" cy="29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5" name="Google Shape;135;p41"/>
          <p:cNvSpPr txBox="1">
            <a:spLocks noGrp="1"/>
          </p:cNvSpPr>
          <p:nvPr>
            <p:ph type="body" idx="2"/>
          </p:nvPr>
        </p:nvSpPr>
        <p:spPr>
          <a:xfrm>
            <a:off x="5866450" y="323850"/>
            <a:ext cx="2432400" cy="29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6" name="Google Shape;136;p41"/>
          <p:cNvSpPr txBox="1">
            <a:spLocks noGrp="1"/>
          </p:cNvSpPr>
          <p:nvPr>
            <p:ph type="title"/>
          </p:nvPr>
        </p:nvSpPr>
        <p:spPr>
          <a:xfrm>
            <a:off x="419750" y="315900"/>
            <a:ext cx="2418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one column, black">
  <p:cSld name="1_19 Headline with text 1">
    <p:bg>
      <p:bgPr>
        <a:solidFill>
          <a:schemeClr val="dk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2"/>
          <p:cNvSpPr txBox="1">
            <a:spLocks noGrp="1"/>
          </p:cNvSpPr>
          <p:nvPr>
            <p:ph type="body" idx="1"/>
          </p:nvPr>
        </p:nvSpPr>
        <p:spPr>
          <a:xfrm>
            <a:off x="424925" y="979025"/>
            <a:ext cx="8294100" cy="3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0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42"/>
          <p:cNvSpPr txBox="1">
            <a:spLocks noGrp="1"/>
          </p:cNvSpPr>
          <p:nvPr>
            <p:ph type="title"/>
          </p:nvPr>
        </p:nvSpPr>
        <p:spPr>
          <a:xfrm>
            <a:off x="417600" y="274925"/>
            <a:ext cx="83088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wo column, right, gold">
  <p:cSld name="Section title and description">
    <p:bg>
      <p:bgPr>
        <a:solidFill>
          <a:schemeClr val="accen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3"/>
          <p:cNvSpPr/>
          <p:nvPr/>
        </p:nvSpPr>
        <p:spPr>
          <a:xfrm>
            <a:off x="-13975" y="875"/>
            <a:ext cx="4586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body" idx="1"/>
          </p:nvPr>
        </p:nvSpPr>
        <p:spPr>
          <a:xfrm>
            <a:off x="5052900" y="315900"/>
            <a:ext cx="36663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43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40920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right">
  <p:cSld name="Section title and description_3_1">
    <p:bg>
      <p:bgPr>
        <a:solidFill>
          <a:schemeClr val="l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4"/>
          <p:cNvSpPr/>
          <p:nvPr/>
        </p:nvSpPr>
        <p:spPr>
          <a:xfrm>
            <a:off x="4627800" y="875"/>
            <a:ext cx="4516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title"/>
          </p:nvPr>
        </p:nvSpPr>
        <p:spPr>
          <a:xfrm>
            <a:off x="5052900" y="315900"/>
            <a:ext cx="3666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44"/>
          <p:cNvSpPr txBox="1">
            <a:spLocks noGrp="1"/>
          </p:cNvSpPr>
          <p:nvPr>
            <p:ph type="body" idx="1"/>
          </p:nvPr>
        </p:nvSpPr>
        <p:spPr>
          <a:xfrm>
            <a:off x="5052850" y="1286950"/>
            <a:ext cx="3666000" cy="35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" name="Google Shape;148;p44"/>
          <p:cNvSpPr>
            <a:spLocks noGrp="1"/>
          </p:cNvSpPr>
          <p:nvPr>
            <p:ph type="pic" idx="2"/>
          </p:nvPr>
        </p:nvSpPr>
        <p:spPr>
          <a:xfrm>
            <a:off x="0" y="-3252"/>
            <a:ext cx="4627800" cy="516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wo column, left, gold">
  <p:cSld name="Section title and description_2">
    <p:bg>
      <p:bgPr>
        <a:solidFill>
          <a:schemeClr val="accen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5"/>
          <p:cNvSpPr/>
          <p:nvPr/>
        </p:nvSpPr>
        <p:spPr>
          <a:xfrm>
            <a:off x="-13975" y="875"/>
            <a:ext cx="45303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5"/>
          <p:cNvSpPr txBox="1">
            <a:spLocks noGrp="1"/>
          </p:cNvSpPr>
          <p:nvPr>
            <p:ph type="body" idx="1"/>
          </p:nvPr>
        </p:nvSpPr>
        <p:spPr>
          <a:xfrm>
            <a:off x="424925" y="1334850"/>
            <a:ext cx="3791100" cy="3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5"/>
          <p:cNvSpPr txBox="1">
            <a:spLocks noGrp="1"/>
          </p:cNvSpPr>
          <p:nvPr>
            <p:ph type="title"/>
          </p:nvPr>
        </p:nvSpPr>
        <p:spPr>
          <a:xfrm>
            <a:off x="424925" y="315900"/>
            <a:ext cx="366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hree column">
  <p:cSld name="1_Title only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6"/>
          <p:cNvSpPr txBox="1">
            <a:spLocks noGrp="1"/>
          </p:cNvSpPr>
          <p:nvPr>
            <p:ph type="body" idx="1"/>
          </p:nvPr>
        </p:nvSpPr>
        <p:spPr>
          <a:xfrm>
            <a:off x="6305375" y="884250"/>
            <a:ext cx="2500200" cy="3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46"/>
          <p:cNvSpPr txBox="1">
            <a:spLocks noGrp="1"/>
          </p:cNvSpPr>
          <p:nvPr>
            <p:ph type="body" idx="2"/>
          </p:nvPr>
        </p:nvSpPr>
        <p:spPr>
          <a:xfrm>
            <a:off x="3367550" y="882800"/>
            <a:ext cx="2829300" cy="40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46"/>
          <p:cNvSpPr txBox="1">
            <a:spLocks noGrp="1"/>
          </p:cNvSpPr>
          <p:nvPr>
            <p:ph type="body" idx="3"/>
          </p:nvPr>
        </p:nvSpPr>
        <p:spPr>
          <a:xfrm>
            <a:off x="424100" y="882800"/>
            <a:ext cx="2816700" cy="4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46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5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hree column, pattern">
  <p:cSld name="1_Title only_1_2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47"/>
          <p:cNvGrpSpPr/>
          <p:nvPr/>
        </p:nvGrpSpPr>
        <p:grpSpPr>
          <a:xfrm>
            <a:off x="-3955242" y="2101698"/>
            <a:ext cx="6994446" cy="4415545"/>
            <a:chOff x="238125" y="602600"/>
            <a:chExt cx="7143750" cy="4509800"/>
          </a:xfrm>
        </p:grpSpPr>
        <p:sp>
          <p:nvSpPr>
            <p:cNvPr id="160" name="Google Shape;160;p47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7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7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7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7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7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7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7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7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7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7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7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7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7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7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7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7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7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7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7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7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7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7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7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7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7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7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7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7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7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7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7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7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7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7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7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7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7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7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7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7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7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7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7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7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7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7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7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7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7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7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7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7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7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7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7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7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7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7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7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7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7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7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7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7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7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7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7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7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7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7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7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7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7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7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7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7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7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7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7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7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7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7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7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7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7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7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7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7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7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7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7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7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7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7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7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7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7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7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7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7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7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7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7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7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7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7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7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7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7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7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7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7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7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7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7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7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7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7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7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7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7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7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7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7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7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7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7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7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7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7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7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7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7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7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7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7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7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7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7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7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7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7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7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7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7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7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7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7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7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7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7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7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7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7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7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7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7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7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7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7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7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7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7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7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7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7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7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7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7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7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7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7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7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7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7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7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7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7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7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7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7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7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7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7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7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7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7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7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7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7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7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7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7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7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7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7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7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7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7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7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7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7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7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7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7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7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7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7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7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7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7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7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7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7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7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7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7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7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7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7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7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7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7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7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7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7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7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7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7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7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7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7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7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7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7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7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7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7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7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7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7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7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7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7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7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7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7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7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7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7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7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7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7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7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7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7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7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7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7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7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7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7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7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7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7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7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7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7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7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7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7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7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7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7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7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7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7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7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7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7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7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7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7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7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7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7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7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7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7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7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7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7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7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7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7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7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7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7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7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7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7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7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7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7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7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7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7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7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7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7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7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7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7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7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7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7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7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7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7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7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7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7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7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7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7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7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7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7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7"/>
          <p:cNvGrpSpPr/>
          <p:nvPr/>
        </p:nvGrpSpPr>
        <p:grpSpPr>
          <a:xfrm>
            <a:off x="5397752" y="-924485"/>
            <a:ext cx="4818459" cy="3041860"/>
            <a:chOff x="238125" y="602600"/>
            <a:chExt cx="7143750" cy="4509800"/>
          </a:xfrm>
        </p:grpSpPr>
        <p:sp>
          <p:nvSpPr>
            <p:cNvPr id="635" name="Google Shape;635;p47"/>
            <p:cNvSpPr/>
            <p:nvPr/>
          </p:nvSpPr>
          <p:spPr>
            <a:xfrm>
              <a:off x="2514425" y="1130250"/>
              <a:ext cx="218325" cy="579250"/>
            </a:xfrm>
            <a:custGeom>
              <a:avLst/>
              <a:gdLst/>
              <a:ahLst/>
              <a:cxnLst/>
              <a:rect l="l" t="t" r="r" b="b"/>
              <a:pathLst>
                <a:path w="8733" h="23170" extrusionOk="0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1900100" y="1539425"/>
              <a:ext cx="342275" cy="551825"/>
            </a:xfrm>
            <a:custGeom>
              <a:avLst/>
              <a:gdLst/>
              <a:ahLst/>
              <a:cxnLst/>
              <a:rect l="l" t="t" r="r" b="b"/>
              <a:pathLst>
                <a:path w="13691" h="22073" extrusionOk="0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2455175" y="1144500"/>
              <a:ext cx="289650" cy="673600"/>
            </a:xfrm>
            <a:custGeom>
              <a:avLst/>
              <a:gdLst/>
              <a:ahLst/>
              <a:cxnLst/>
              <a:rect l="l" t="t" r="r" b="b"/>
              <a:pathLst>
                <a:path w="11586" h="26944" extrusionOk="0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2189700" y="2124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2390450" y="1169750"/>
              <a:ext cx="283050" cy="636275"/>
            </a:xfrm>
            <a:custGeom>
              <a:avLst/>
              <a:gdLst/>
              <a:ahLst/>
              <a:cxnLst/>
              <a:rect l="l" t="t" r="r" b="b"/>
              <a:pathLst>
                <a:path w="11322" h="25451" extrusionOk="0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2312575" y="1160975"/>
              <a:ext cx="334600" cy="736100"/>
            </a:xfrm>
            <a:custGeom>
              <a:avLst/>
              <a:gdLst/>
              <a:ahLst/>
              <a:cxnLst/>
              <a:rect l="l" t="t" r="r" b="b"/>
              <a:pathLst>
                <a:path w="13384" h="29444" extrusionOk="0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3607050" y="1646950"/>
              <a:ext cx="2156750" cy="843625"/>
            </a:xfrm>
            <a:custGeom>
              <a:avLst/>
              <a:gdLst/>
              <a:ahLst/>
              <a:cxnLst/>
              <a:rect l="l" t="t" r="r" b="b"/>
              <a:pathLst>
                <a:path w="86270" h="33745" extrusionOk="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3588400" y="602600"/>
              <a:ext cx="724050" cy="816175"/>
            </a:xfrm>
            <a:custGeom>
              <a:avLst/>
              <a:gdLst/>
              <a:ahLst/>
              <a:cxnLst/>
              <a:rect l="l" t="t" r="r" b="b"/>
              <a:pathLst>
                <a:path w="28962" h="32647" extrusionOk="0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3593875" y="1881700"/>
              <a:ext cx="2005375" cy="782200"/>
            </a:xfrm>
            <a:custGeom>
              <a:avLst/>
              <a:gdLst/>
              <a:ahLst/>
              <a:cxnLst/>
              <a:rect l="l" t="t" r="r" b="b"/>
              <a:pathLst>
                <a:path w="80215" h="31288" extrusionOk="0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3578525" y="772625"/>
              <a:ext cx="221625" cy="436625"/>
            </a:xfrm>
            <a:custGeom>
              <a:avLst/>
              <a:gdLst/>
              <a:ahLst/>
              <a:cxnLst/>
              <a:rect l="l" t="t" r="r" b="b"/>
              <a:pathLst>
                <a:path w="8865" h="17465" extrusionOk="0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3094725" y="818700"/>
              <a:ext cx="223825" cy="558400"/>
            </a:xfrm>
            <a:custGeom>
              <a:avLst/>
              <a:gdLst/>
              <a:ahLst/>
              <a:cxnLst/>
              <a:rect l="l" t="t" r="r" b="b"/>
              <a:pathLst>
                <a:path w="8953" h="22336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2789775" y="804425"/>
              <a:ext cx="392750" cy="774525"/>
            </a:xfrm>
            <a:custGeom>
              <a:avLst/>
              <a:gdLst/>
              <a:ahLst/>
              <a:cxnLst/>
              <a:rect l="l" t="t" r="r" b="b"/>
              <a:pathLst>
                <a:path w="15710" h="30981" extrusionOk="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2674575" y="1020550"/>
              <a:ext cx="230400" cy="590225"/>
            </a:xfrm>
            <a:custGeom>
              <a:avLst/>
              <a:gdLst/>
              <a:ahLst/>
              <a:cxnLst/>
              <a:rect l="l" t="t" r="r" b="b"/>
              <a:pathLst>
                <a:path w="9216" h="23609" extrusionOk="0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2044900" y="1165350"/>
              <a:ext cx="481600" cy="961000"/>
            </a:xfrm>
            <a:custGeom>
              <a:avLst/>
              <a:gdLst/>
              <a:ahLst/>
              <a:cxnLst/>
              <a:rect l="l" t="t" r="r" b="b"/>
              <a:pathLst>
                <a:path w="19264" h="38440" extrusionOk="0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3057425" y="781400"/>
              <a:ext cx="247950" cy="648350"/>
            </a:xfrm>
            <a:custGeom>
              <a:avLst/>
              <a:gdLst/>
              <a:ahLst/>
              <a:cxnLst/>
              <a:rect l="l" t="t" r="r" b="b"/>
              <a:pathLst>
                <a:path w="9918" h="25934" extrusionOk="0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3021225" y="785800"/>
              <a:ext cx="255650" cy="654925"/>
            </a:xfrm>
            <a:custGeom>
              <a:avLst/>
              <a:gdLst/>
              <a:ahLst/>
              <a:cxnLst/>
              <a:rect l="l" t="t" r="r" b="b"/>
              <a:pathLst>
                <a:path w="10226" h="26197" extrusionOk="0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2918125" y="827475"/>
              <a:ext cx="313750" cy="633000"/>
            </a:xfrm>
            <a:custGeom>
              <a:avLst/>
              <a:gdLst/>
              <a:ahLst/>
              <a:cxnLst/>
              <a:rect l="l" t="t" r="r" b="b"/>
              <a:pathLst>
                <a:path w="12550" h="25320" extrusionOk="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2828150" y="830775"/>
              <a:ext cx="373025" cy="702100"/>
            </a:xfrm>
            <a:custGeom>
              <a:avLst/>
              <a:gdLst/>
              <a:ahLst/>
              <a:cxnLst/>
              <a:rect l="l" t="t" r="r" b="b"/>
              <a:pathLst>
                <a:path w="14921" h="28084" extrusionOk="0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2789775" y="802250"/>
              <a:ext cx="359825" cy="736100"/>
            </a:xfrm>
            <a:custGeom>
              <a:avLst/>
              <a:gdLst/>
              <a:ahLst/>
              <a:cxnLst/>
              <a:rect l="l" t="t" r="r" b="b"/>
              <a:pathLst>
                <a:path w="14393" h="29444" extrusionOk="0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2754650" y="825275"/>
              <a:ext cx="332425" cy="722950"/>
            </a:xfrm>
            <a:custGeom>
              <a:avLst/>
              <a:gdLst/>
              <a:ahLst/>
              <a:cxnLst/>
              <a:rect l="l" t="t" r="r" b="b"/>
              <a:pathLst>
                <a:path w="13297" h="28918" extrusionOk="0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2734925" y="958025"/>
              <a:ext cx="270975" cy="606675"/>
            </a:xfrm>
            <a:custGeom>
              <a:avLst/>
              <a:gdLst/>
              <a:ahLst/>
              <a:cxnLst/>
              <a:rect l="l" t="t" r="r" b="b"/>
              <a:pathLst>
                <a:path w="10839" h="24267" extrusionOk="0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2697625" y="973375"/>
              <a:ext cx="265500" cy="607775"/>
            </a:xfrm>
            <a:custGeom>
              <a:avLst/>
              <a:gdLst/>
              <a:ahLst/>
              <a:cxnLst/>
              <a:rect l="l" t="t" r="r" b="b"/>
              <a:pathLst>
                <a:path w="10620" h="24311" extrusionOk="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2630700" y="1103925"/>
              <a:ext cx="223825" cy="530975"/>
            </a:xfrm>
            <a:custGeom>
              <a:avLst/>
              <a:gdLst/>
              <a:ahLst/>
              <a:cxnLst/>
              <a:rect l="l" t="t" r="r" b="b"/>
              <a:pathLst>
                <a:path w="8953" h="21239" extrusionOk="0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2619725" y="1124775"/>
              <a:ext cx="194200" cy="436625"/>
            </a:xfrm>
            <a:custGeom>
              <a:avLst/>
              <a:gdLst/>
              <a:ahLst/>
              <a:cxnLst/>
              <a:rect l="l" t="t" r="r" b="b"/>
              <a:pathLst>
                <a:path w="7768" h="17465" extrusionOk="0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2592300" y="1141225"/>
              <a:ext cx="183225" cy="483800"/>
            </a:xfrm>
            <a:custGeom>
              <a:avLst/>
              <a:gdLst/>
              <a:ahLst/>
              <a:cxnLst/>
              <a:rect l="l" t="t" r="r" b="b"/>
              <a:pathLst>
                <a:path w="7329" h="19352" extrusionOk="0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2263200" y="1174125"/>
              <a:ext cx="342300" cy="810725"/>
            </a:xfrm>
            <a:custGeom>
              <a:avLst/>
              <a:gdLst/>
              <a:ahLst/>
              <a:cxnLst/>
              <a:rect l="l" t="t" r="r" b="b"/>
              <a:pathLst>
                <a:path w="13692" h="32429" extrusionOk="0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3125450" y="769325"/>
              <a:ext cx="242475" cy="648375"/>
            </a:xfrm>
            <a:custGeom>
              <a:avLst/>
              <a:gdLst/>
              <a:ahLst/>
              <a:cxnLst/>
              <a:rect l="l" t="t" r="r" b="b"/>
              <a:pathLst>
                <a:path w="9699" h="25935" extrusionOk="0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3734300" y="758375"/>
              <a:ext cx="1192475" cy="1433800"/>
            </a:xfrm>
            <a:custGeom>
              <a:avLst/>
              <a:gdLst/>
              <a:ahLst/>
              <a:cxnLst/>
              <a:rect l="l" t="t" r="r" b="b"/>
              <a:pathLst>
                <a:path w="47699" h="57352" extrusionOk="0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3959175" y="763850"/>
              <a:ext cx="850225" cy="1129950"/>
            </a:xfrm>
            <a:custGeom>
              <a:avLst/>
              <a:gdLst/>
              <a:ahLst/>
              <a:cxnLst/>
              <a:rect l="l" t="t" r="r" b="b"/>
              <a:pathLst>
                <a:path w="34009" h="45198" extrusionOk="0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4266350" y="884525"/>
              <a:ext cx="417975" cy="879825"/>
            </a:xfrm>
            <a:custGeom>
              <a:avLst/>
              <a:gdLst/>
              <a:ahLst/>
              <a:cxnLst/>
              <a:rect l="l" t="t" r="r" b="b"/>
              <a:pathLst>
                <a:path w="16719" h="35193" extrusionOk="0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3635575" y="1464825"/>
              <a:ext cx="1480975" cy="864475"/>
            </a:xfrm>
            <a:custGeom>
              <a:avLst/>
              <a:gdLst/>
              <a:ahLst/>
              <a:cxnLst/>
              <a:rect l="l" t="t" r="r" b="b"/>
              <a:pathLst>
                <a:path w="59239" h="34579" extrusionOk="0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3659700" y="642075"/>
              <a:ext cx="701025" cy="988425"/>
            </a:xfrm>
            <a:custGeom>
              <a:avLst/>
              <a:gdLst/>
              <a:ahLst/>
              <a:cxnLst/>
              <a:rect l="l" t="t" r="r" b="b"/>
              <a:pathLst>
                <a:path w="28041" h="39537" extrusionOk="0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7"/>
            <p:cNvSpPr/>
            <p:nvPr/>
          </p:nvSpPr>
          <p:spPr>
            <a:xfrm>
              <a:off x="3591675" y="2170200"/>
              <a:ext cx="1783775" cy="624225"/>
            </a:xfrm>
            <a:custGeom>
              <a:avLst/>
              <a:gdLst/>
              <a:ahLst/>
              <a:cxnLst/>
              <a:rect l="l" t="t" r="r" b="b"/>
              <a:pathLst>
                <a:path w="71351" h="24969" extrusionOk="0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3359125" y="762750"/>
              <a:ext cx="284150" cy="616550"/>
            </a:xfrm>
            <a:custGeom>
              <a:avLst/>
              <a:gdLst/>
              <a:ahLst/>
              <a:cxnLst/>
              <a:rect l="l" t="t" r="r" b="b"/>
              <a:pathLst>
                <a:path w="11366" h="24662" extrusionOk="0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4291575" y="2578300"/>
              <a:ext cx="465150" cy="155800"/>
            </a:xfrm>
            <a:custGeom>
              <a:avLst/>
              <a:gdLst/>
              <a:ahLst/>
              <a:cxnLst/>
              <a:rect l="l" t="t" r="r" b="b"/>
              <a:pathLst>
                <a:path w="18606" h="6232" extrusionOk="0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3631175" y="2837200"/>
              <a:ext cx="446500" cy="66925"/>
            </a:xfrm>
            <a:custGeom>
              <a:avLst/>
              <a:gdLst/>
              <a:ahLst/>
              <a:cxnLst/>
              <a:rect l="l" t="t" r="r" b="b"/>
              <a:pathLst>
                <a:path w="17860" h="2677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3229675" y="767150"/>
              <a:ext cx="275375" cy="654925"/>
            </a:xfrm>
            <a:custGeom>
              <a:avLst/>
              <a:gdLst/>
              <a:ahLst/>
              <a:cxnLst/>
              <a:rect l="l" t="t" r="r" b="b"/>
              <a:pathLst>
                <a:path w="11015" h="26197" extrusionOk="0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717225" y="1245425"/>
              <a:ext cx="38425" cy="278675"/>
            </a:xfrm>
            <a:custGeom>
              <a:avLst/>
              <a:gdLst/>
              <a:ahLst/>
              <a:cxnLst/>
              <a:rect l="l" t="t" r="r" b="b"/>
              <a:pathLst>
                <a:path w="1537" h="11147" extrusionOk="0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744650" y="1146700"/>
              <a:ext cx="39500" cy="377400"/>
            </a:xfrm>
            <a:custGeom>
              <a:avLst/>
              <a:gdLst/>
              <a:ahLst/>
              <a:cxnLst/>
              <a:rect l="l" t="t" r="r" b="b"/>
              <a:pathLst>
                <a:path w="1580" h="15096" extrusionOk="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788525" y="1242150"/>
              <a:ext cx="43900" cy="303900"/>
            </a:xfrm>
            <a:custGeom>
              <a:avLst/>
              <a:gdLst/>
              <a:ahLst/>
              <a:cxnLst/>
              <a:rect l="l" t="t" r="r" b="b"/>
              <a:pathLst>
                <a:path w="1756" h="12156" extrusionOk="0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784125" y="1313450"/>
              <a:ext cx="79025" cy="276475"/>
            </a:xfrm>
            <a:custGeom>
              <a:avLst/>
              <a:gdLst/>
              <a:ahLst/>
              <a:cxnLst/>
              <a:rect l="l" t="t" r="r" b="b"/>
              <a:pathLst>
                <a:path w="3161" h="11059" extrusionOk="0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4800600" y="1323325"/>
              <a:ext cx="74600" cy="277575"/>
            </a:xfrm>
            <a:custGeom>
              <a:avLst/>
              <a:gdLst/>
              <a:ahLst/>
              <a:cxnLst/>
              <a:rect l="l" t="t" r="r" b="b"/>
              <a:pathLst>
                <a:path w="2984" h="11103" extrusionOk="0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4826925" y="1334300"/>
              <a:ext cx="77900" cy="245750"/>
            </a:xfrm>
            <a:custGeom>
              <a:avLst/>
              <a:gdLst/>
              <a:ahLst/>
              <a:cxnLst/>
              <a:rect l="l" t="t" r="r" b="b"/>
              <a:pathLst>
                <a:path w="3116" h="9830" extrusionOk="0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4873000" y="1356225"/>
              <a:ext cx="89975" cy="206275"/>
            </a:xfrm>
            <a:custGeom>
              <a:avLst/>
              <a:gdLst/>
              <a:ahLst/>
              <a:cxnLst/>
              <a:rect l="l" t="t" r="r" b="b"/>
              <a:pathLst>
                <a:path w="3599" h="8251" extrusionOk="0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4878475" y="1401200"/>
              <a:ext cx="130575" cy="183225"/>
            </a:xfrm>
            <a:custGeom>
              <a:avLst/>
              <a:gdLst/>
              <a:ahLst/>
              <a:cxnLst/>
              <a:rect l="l" t="t" r="r" b="b"/>
              <a:pathLst>
                <a:path w="5223" h="7329" extrusionOk="0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7"/>
            <p:cNvSpPr/>
            <p:nvPr/>
          </p:nvSpPr>
          <p:spPr>
            <a:xfrm>
              <a:off x="4888350" y="1411075"/>
              <a:ext cx="178850" cy="188725"/>
            </a:xfrm>
            <a:custGeom>
              <a:avLst/>
              <a:gdLst/>
              <a:ahLst/>
              <a:cxnLst/>
              <a:rect l="l" t="t" r="r" b="b"/>
              <a:pathLst>
                <a:path w="7154" h="7549" extrusionOk="0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7"/>
            <p:cNvSpPr/>
            <p:nvPr/>
          </p:nvSpPr>
          <p:spPr>
            <a:xfrm>
              <a:off x="4890550" y="1412175"/>
              <a:ext cx="208450" cy="215050"/>
            </a:xfrm>
            <a:custGeom>
              <a:avLst/>
              <a:gdLst/>
              <a:ahLst/>
              <a:cxnLst/>
              <a:rect l="l" t="t" r="r" b="b"/>
              <a:pathLst>
                <a:path w="8338" h="8602" extrusionOk="0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7"/>
            <p:cNvSpPr/>
            <p:nvPr/>
          </p:nvSpPr>
          <p:spPr>
            <a:xfrm>
              <a:off x="4878475" y="1464825"/>
              <a:ext cx="342300" cy="254550"/>
            </a:xfrm>
            <a:custGeom>
              <a:avLst/>
              <a:gdLst/>
              <a:ahLst/>
              <a:cxnLst/>
              <a:rect l="l" t="t" r="r" b="b"/>
              <a:pathLst>
                <a:path w="13692" h="10182" extrusionOk="0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5782425" y="1462650"/>
              <a:ext cx="54875" cy="228200"/>
            </a:xfrm>
            <a:custGeom>
              <a:avLst/>
              <a:gdLst/>
              <a:ahLst/>
              <a:cxnLst/>
              <a:rect l="l" t="t" r="r" b="b"/>
              <a:pathLst>
                <a:path w="2195" h="9128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4857625" y="1459350"/>
              <a:ext cx="669225" cy="314875"/>
            </a:xfrm>
            <a:custGeom>
              <a:avLst/>
              <a:gdLst/>
              <a:ahLst/>
              <a:cxnLst/>
              <a:rect l="l" t="t" r="r" b="b"/>
              <a:pathLst>
                <a:path w="26769" h="12595" extrusionOk="0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7"/>
            <p:cNvSpPr/>
            <p:nvPr/>
          </p:nvSpPr>
          <p:spPr>
            <a:xfrm>
              <a:off x="4825825" y="1509825"/>
              <a:ext cx="970875" cy="323625"/>
            </a:xfrm>
            <a:custGeom>
              <a:avLst/>
              <a:gdLst/>
              <a:ahLst/>
              <a:cxnLst/>
              <a:rect l="l" t="t" r="r" b="b"/>
              <a:pathLst>
                <a:path w="38835" h="12945" extrusionOk="0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7"/>
            <p:cNvSpPr/>
            <p:nvPr/>
          </p:nvSpPr>
          <p:spPr>
            <a:xfrm>
              <a:off x="4788525" y="1581125"/>
              <a:ext cx="993925" cy="304975"/>
            </a:xfrm>
            <a:custGeom>
              <a:avLst/>
              <a:gdLst/>
              <a:ahLst/>
              <a:cxnLst/>
              <a:rect l="l" t="t" r="r" b="b"/>
              <a:pathLst>
                <a:path w="39757" h="12199" extrusionOk="0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4156650" y="690350"/>
              <a:ext cx="140425" cy="190900"/>
            </a:xfrm>
            <a:custGeom>
              <a:avLst/>
              <a:gdLst/>
              <a:ahLst/>
              <a:cxnLst/>
              <a:rect l="l" t="t" r="r" b="b"/>
              <a:pathLst>
                <a:path w="5617" h="7636" extrusionOk="0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7"/>
            <p:cNvSpPr/>
            <p:nvPr/>
          </p:nvSpPr>
          <p:spPr>
            <a:xfrm>
              <a:off x="3612525" y="2067100"/>
              <a:ext cx="822775" cy="311575"/>
            </a:xfrm>
            <a:custGeom>
              <a:avLst/>
              <a:gdLst/>
              <a:ahLst/>
              <a:cxnLst/>
              <a:rect l="l" t="t" r="r" b="b"/>
              <a:pathLst>
                <a:path w="32911" h="12463" extrusionOk="0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7"/>
            <p:cNvSpPr/>
            <p:nvPr/>
          </p:nvSpPr>
          <p:spPr>
            <a:xfrm>
              <a:off x="3644350" y="658525"/>
              <a:ext cx="620925" cy="835950"/>
            </a:xfrm>
            <a:custGeom>
              <a:avLst/>
              <a:gdLst/>
              <a:ahLst/>
              <a:cxnLst/>
              <a:rect l="l" t="t" r="r" b="b"/>
              <a:pathLst>
                <a:path w="24837" h="33438" extrusionOk="0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3615825" y="2072575"/>
              <a:ext cx="833750" cy="351075"/>
            </a:xfrm>
            <a:custGeom>
              <a:avLst/>
              <a:gdLst/>
              <a:ahLst/>
              <a:cxnLst/>
              <a:rect l="l" t="t" r="r" b="b"/>
              <a:pathLst>
                <a:path w="33350" h="14043" extrusionOk="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3615825" y="642075"/>
              <a:ext cx="642875" cy="845825"/>
            </a:xfrm>
            <a:custGeom>
              <a:avLst/>
              <a:gdLst/>
              <a:ahLst/>
              <a:cxnLst/>
              <a:rect l="l" t="t" r="r" b="b"/>
              <a:pathLst>
                <a:path w="25715" h="33833" extrusionOk="0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3589500" y="2073675"/>
              <a:ext cx="884200" cy="377400"/>
            </a:xfrm>
            <a:custGeom>
              <a:avLst/>
              <a:gdLst/>
              <a:ahLst/>
              <a:cxnLst/>
              <a:rect l="l" t="t" r="r" b="b"/>
              <a:pathLst>
                <a:path w="35368" h="15096" extrusionOk="0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3598275" y="630025"/>
              <a:ext cx="656025" cy="832650"/>
            </a:xfrm>
            <a:custGeom>
              <a:avLst/>
              <a:gdLst/>
              <a:ahLst/>
              <a:cxnLst/>
              <a:rect l="l" t="t" r="r" b="b"/>
              <a:pathLst>
                <a:path w="26241" h="33306" extrusionOk="0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3611425" y="1686425"/>
              <a:ext cx="2121650" cy="846925"/>
            </a:xfrm>
            <a:custGeom>
              <a:avLst/>
              <a:gdLst/>
              <a:ahLst/>
              <a:cxnLst/>
              <a:rect l="l" t="t" r="r" b="b"/>
              <a:pathLst>
                <a:path w="84866" h="33877" extrusionOk="0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3555475" y="722150"/>
              <a:ext cx="443225" cy="703225"/>
            </a:xfrm>
            <a:custGeom>
              <a:avLst/>
              <a:gdLst/>
              <a:ahLst/>
              <a:cxnLst/>
              <a:rect l="l" t="t" r="r" b="b"/>
              <a:pathLst>
                <a:path w="17729" h="28129" extrusionOk="0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7"/>
            <p:cNvSpPr/>
            <p:nvPr/>
          </p:nvSpPr>
          <p:spPr>
            <a:xfrm>
              <a:off x="3597175" y="1741275"/>
              <a:ext cx="2098600" cy="818400"/>
            </a:xfrm>
            <a:custGeom>
              <a:avLst/>
              <a:gdLst/>
              <a:ahLst/>
              <a:cxnLst/>
              <a:rect l="l" t="t" r="r" b="b"/>
              <a:pathLst>
                <a:path w="83944" h="32736" extrusionOk="0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3524775" y="759450"/>
              <a:ext cx="388350" cy="654950"/>
            </a:xfrm>
            <a:custGeom>
              <a:avLst/>
              <a:gdLst/>
              <a:ahLst/>
              <a:cxnLst/>
              <a:rect l="l" t="t" r="r" b="b"/>
              <a:pathLst>
                <a:path w="15534" h="26198" extrusionOk="0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3586200" y="1781875"/>
              <a:ext cx="2077775" cy="817300"/>
            </a:xfrm>
            <a:custGeom>
              <a:avLst/>
              <a:gdLst/>
              <a:ahLst/>
              <a:cxnLst/>
              <a:rect l="l" t="t" r="r" b="b"/>
              <a:pathLst>
                <a:path w="83111" h="32692" extrusionOk="0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3491850" y="750675"/>
              <a:ext cx="392750" cy="747100"/>
            </a:xfrm>
            <a:custGeom>
              <a:avLst/>
              <a:gdLst/>
              <a:ahLst/>
              <a:cxnLst/>
              <a:rect l="l" t="t" r="r" b="b"/>
              <a:pathLst>
                <a:path w="15710" h="29884" extrusionOk="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3630075" y="1825750"/>
              <a:ext cx="1999875" cy="810725"/>
            </a:xfrm>
            <a:custGeom>
              <a:avLst/>
              <a:gdLst/>
              <a:ahLst/>
              <a:cxnLst/>
              <a:rect l="l" t="t" r="r" b="b"/>
              <a:pathLst>
                <a:path w="79995" h="32429" extrusionOk="0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3466625" y="829675"/>
              <a:ext cx="329125" cy="579250"/>
            </a:xfrm>
            <a:custGeom>
              <a:avLst/>
              <a:gdLst/>
              <a:ahLst/>
              <a:cxnLst/>
              <a:rect l="l" t="t" r="r" b="b"/>
              <a:pathLst>
                <a:path w="13165" h="23170" extrusionOk="0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7"/>
            <p:cNvSpPr/>
            <p:nvPr/>
          </p:nvSpPr>
          <p:spPr>
            <a:xfrm>
              <a:off x="3663000" y="692550"/>
              <a:ext cx="735000" cy="1528150"/>
            </a:xfrm>
            <a:custGeom>
              <a:avLst/>
              <a:gdLst/>
              <a:ahLst/>
              <a:cxnLst/>
              <a:rect l="l" t="t" r="r" b="b"/>
              <a:pathLst>
                <a:path w="29400" h="61126" extrusionOk="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7"/>
            <p:cNvSpPr/>
            <p:nvPr/>
          </p:nvSpPr>
          <p:spPr>
            <a:xfrm>
              <a:off x="3625700" y="691450"/>
              <a:ext cx="766825" cy="1557775"/>
            </a:xfrm>
            <a:custGeom>
              <a:avLst/>
              <a:gdLst/>
              <a:ahLst/>
              <a:cxnLst/>
              <a:rect l="l" t="t" r="r" b="b"/>
              <a:pathLst>
                <a:path w="30673" h="62311" extrusionOk="0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3681625" y="1993600"/>
              <a:ext cx="702125" cy="310475"/>
            </a:xfrm>
            <a:custGeom>
              <a:avLst/>
              <a:gdLst/>
              <a:ahLst/>
              <a:cxnLst/>
              <a:rect l="l" t="t" r="r" b="b"/>
              <a:pathLst>
                <a:path w="28085" h="12419" extrusionOk="0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7"/>
            <p:cNvSpPr/>
            <p:nvPr/>
          </p:nvSpPr>
          <p:spPr>
            <a:xfrm>
              <a:off x="3646525" y="689250"/>
              <a:ext cx="639600" cy="988425"/>
            </a:xfrm>
            <a:custGeom>
              <a:avLst/>
              <a:gdLst/>
              <a:ahLst/>
              <a:cxnLst/>
              <a:rect l="l" t="t" r="r" b="b"/>
              <a:pathLst>
                <a:path w="25584" h="39537" extrusionOk="0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7"/>
            <p:cNvSpPr/>
            <p:nvPr/>
          </p:nvSpPr>
          <p:spPr>
            <a:xfrm>
              <a:off x="3650925" y="2049550"/>
              <a:ext cx="763550" cy="304975"/>
            </a:xfrm>
            <a:custGeom>
              <a:avLst/>
              <a:gdLst/>
              <a:ahLst/>
              <a:cxnLst/>
              <a:rect l="l" t="t" r="r" b="b"/>
              <a:pathLst>
                <a:path w="30542" h="12199" extrusionOk="0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3678350" y="670600"/>
              <a:ext cx="591300" cy="788775"/>
            </a:xfrm>
            <a:custGeom>
              <a:avLst/>
              <a:gdLst/>
              <a:ahLst/>
              <a:cxnLst/>
              <a:rect l="l" t="t" r="r" b="b"/>
              <a:pathLst>
                <a:path w="23652" h="31551" extrusionOk="0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4188450" y="866975"/>
              <a:ext cx="520025" cy="931375"/>
            </a:xfrm>
            <a:custGeom>
              <a:avLst/>
              <a:gdLst/>
              <a:ahLst/>
              <a:cxnLst/>
              <a:rect l="l" t="t" r="r" b="b"/>
              <a:pathLst>
                <a:path w="20801" h="37255" extrusionOk="0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7"/>
            <p:cNvSpPr/>
            <p:nvPr/>
          </p:nvSpPr>
          <p:spPr>
            <a:xfrm>
              <a:off x="4063400" y="858200"/>
              <a:ext cx="670300" cy="974150"/>
            </a:xfrm>
            <a:custGeom>
              <a:avLst/>
              <a:gdLst/>
              <a:ahLst/>
              <a:cxnLst/>
              <a:rect l="l" t="t" r="r" b="b"/>
              <a:pathLst>
                <a:path w="26812" h="38966" extrusionOk="0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7"/>
            <p:cNvSpPr/>
            <p:nvPr/>
          </p:nvSpPr>
          <p:spPr>
            <a:xfrm>
              <a:off x="4019525" y="841725"/>
              <a:ext cx="410300" cy="1012575"/>
            </a:xfrm>
            <a:custGeom>
              <a:avLst/>
              <a:gdLst/>
              <a:ahLst/>
              <a:cxnLst/>
              <a:rect l="l" t="t" r="r" b="b"/>
              <a:pathLst>
                <a:path w="16412" h="40503" extrusionOk="0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3981125" y="801150"/>
              <a:ext cx="444300" cy="1074000"/>
            </a:xfrm>
            <a:custGeom>
              <a:avLst/>
              <a:gdLst/>
              <a:ahLst/>
              <a:cxnLst/>
              <a:rect l="l" t="t" r="r" b="b"/>
              <a:pathLst>
                <a:path w="17772" h="42960" extrusionOk="0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3930650" y="715575"/>
              <a:ext cx="492600" cy="1197950"/>
            </a:xfrm>
            <a:custGeom>
              <a:avLst/>
              <a:gdLst/>
              <a:ahLst/>
              <a:cxnLst/>
              <a:rect l="l" t="t" r="r" b="b"/>
              <a:pathLst>
                <a:path w="19704" h="47918" extrusionOk="0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3904325" y="661825"/>
              <a:ext cx="515625" cy="1271450"/>
            </a:xfrm>
            <a:custGeom>
              <a:avLst/>
              <a:gdLst/>
              <a:ahLst/>
              <a:cxnLst/>
              <a:rect l="l" t="t" r="r" b="b"/>
              <a:pathLst>
                <a:path w="20625" h="50858" extrusionOk="0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3881300" y="681575"/>
              <a:ext cx="525475" cy="1276950"/>
            </a:xfrm>
            <a:custGeom>
              <a:avLst/>
              <a:gdLst/>
              <a:ahLst/>
              <a:cxnLst/>
              <a:rect l="l" t="t" r="r" b="b"/>
              <a:pathLst>
                <a:path w="21019" h="51078" extrusionOk="0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3850575" y="669500"/>
              <a:ext cx="549625" cy="1310950"/>
            </a:xfrm>
            <a:custGeom>
              <a:avLst/>
              <a:gdLst/>
              <a:ahLst/>
              <a:cxnLst/>
              <a:rect l="l" t="t" r="r" b="b"/>
              <a:pathLst>
                <a:path w="21985" h="52438" extrusionOk="0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3590575" y="1937650"/>
              <a:ext cx="1971375" cy="750375"/>
            </a:xfrm>
            <a:custGeom>
              <a:avLst/>
              <a:gdLst/>
              <a:ahLst/>
              <a:cxnLst/>
              <a:rect l="l" t="t" r="r" b="b"/>
              <a:pathLst>
                <a:path w="78855" h="30015" extrusionOk="0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3469925" y="764950"/>
              <a:ext cx="299500" cy="582525"/>
            </a:xfrm>
            <a:custGeom>
              <a:avLst/>
              <a:gdLst/>
              <a:ahLst/>
              <a:cxnLst/>
              <a:rect l="l" t="t" r="r" b="b"/>
              <a:pathLst>
                <a:path w="11980" h="23301" extrusionOk="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3619100" y="2026500"/>
              <a:ext cx="1900050" cy="686750"/>
            </a:xfrm>
            <a:custGeom>
              <a:avLst/>
              <a:gdLst/>
              <a:ahLst/>
              <a:cxnLst/>
              <a:rect l="l" t="t" r="r" b="b"/>
              <a:pathLst>
                <a:path w="76002" h="27470" extrusionOk="0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3437000" y="785800"/>
              <a:ext cx="287450" cy="611050"/>
            </a:xfrm>
            <a:custGeom>
              <a:avLst/>
              <a:gdLst/>
              <a:ahLst/>
              <a:cxnLst/>
              <a:rect l="l" t="t" r="r" b="b"/>
              <a:pathLst>
                <a:path w="11498" h="24442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3586200" y="2096725"/>
              <a:ext cx="1884700" cy="640675"/>
            </a:xfrm>
            <a:custGeom>
              <a:avLst/>
              <a:gdLst/>
              <a:ahLst/>
              <a:cxnLst/>
              <a:rect l="l" t="t" r="r" b="b"/>
              <a:pathLst>
                <a:path w="75388" h="25627" extrusionOk="0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3416150" y="761650"/>
              <a:ext cx="289650" cy="645075"/>
            </a:xfrm>
            <a:custGeom>
              <a:avLst/>
              <a:gdLst/>
              <a:ahLst/>
              <a:cxnLst/>
              <a:rect l="l" t="t" r="r" b="b"/>
              <a:pathLst>
                <a:path w="11586" h="25803" extrusionOk="0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7"/>
            <p:cNvSpPr/>
            <p:nvPr/>
          </p:nvSpPr>
          <p:spPr>
            <a:xfrm>
              <a:off x="3602650" y="2266750"/>
              <a:ext cx="1732200" cy="549625"/>
            </a:xfrm>
            <a:custGeom>
              <a:avLst/>
              <a:gdLst/>
              <a:ahLst/>
              <a:cxnLst/>
              <a:rect l="l" t="t" r="r" b="b"/>
              <a:pathLst>
                <a:path w="69288" h="21985" extrusionOk="0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7"/>
            <p:cNvSpPr/>
            <p:nvPr/>
          </p:nvSpPr>
          <p:spPr>
            <a:xfrm>
              <a:off x="3338275" y="741900"/>
              <a:ext cx="284150" cy="635200"/>
            </a:xfrm>
            <a:custGeom>
              <a:avLst/>
              <a:gdLst/>
              <a:ahLst/>
              <a:cxnLst/>
              <a:rect l="l" t="t" r="r" b="b"/>
              <a:pathLst>
                <a:path w="11366" h="25408" extrusionOk="0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3628975" y="2341350"/>
              <a:ext cx="1621425" cy="496975"/>
            </a:xfrm>
            <a:custGeom>
              <a:avLst/>
              <a:gdLst/>
              <a:ahLst/>
              <a:cxnLst/>
              <a:rect l="l" t="t" r="r" b="b"/>
              <a:pathLst>
                <a:path w="64857" h="19879" extrusionOk="0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7"/>
            <p:cNvSpPr/>
            <p:nvPr/>
          </p:nvSpPr>
          <p:spPr>
            <a:xfrm>
              <a:off x="3316325" y="744100"/>
              <a:ext cx="277575" cy="640675"/>
            </a:xfrm>
            <a:custGeom>
              <a:avLst/>
              <a:gdLst/>
              <a:ahLst/>
              <a:cxnLst/>
              <a:rect l="l" t="t" r="r" b="b"/>
              <a:pathLst>
                <a:path w="11103" h="25627" extrusionOk="0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7"/>
            <p:cNvSpPr/>
            <p:nvPr/>
          </p:nvSpPr>
          <p:spPr>
            <a:xfrm>
              <a:off x="3616925" y="2404975"/>
              <a:ext cx="1567650" cy="455275"/>
            </a:xfrm>
            <a:custGeom>
              <a:avLst/>
              <a:gdLst/>
              <a:ahLst/>
              <a:cxnLst/>
              <a:rect l="l" t="t" r="r" b="b"/>
              <a:pathLst>
                <a:path w="62706" h="18211" extrusionOk="0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3272450" y="748500"/>
              <a:ext cx="287450" cy="706500"/>
            </a:xfrm>
            <a:custGeom>
              <a:avLst/>
              <a:gdLst/>
              <a:ahLst/>
              <a:cxnLst/>
              <a:rect l="l" t="t" r="r" b="b"/>
              <a:pathLst>
                <a:path w="11498" h="28260" extrusionOk="0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7"/>
            <p:cNvSpPr/>
            <p:nvPr/>
          </p:nvSpPr>
          <p:spPr>
            <a:xfrm>
              <a:off x="4211500" y="2486150"/>
              <a:ext cx="884200" cy="333525"/>
            </a:xfrm>
            <a:custGeom>
              <a:avLst/>
              <a:gdLst/>
              <a:ahLst/>
              <a:cxnLst/>
              <a:rect l="l" t="t" r="r" b="b"/>
              <a:pathLst>
                <a:path w="35368" h="13341" extrusionOk="0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3623500" y="2804275"/>
              <a:ext cx="496975" cy="77925"/>
            </a:xfrm>
            <a:custGeom>
              <a:avLst/>
              <a:gdLst/>
              <a:ahLst/>
              <a:cxnLst/>
              <a:rect l="l" t="t" r="r" b="b"/>
              <a:pathLst>
                <a:path w="19879" h="3117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3251600" y="756175"/>
              <a:ext cx="275375" cy="692225"/>
            </a:xfrm>
            <a:custGeom>
              <a:avLst/>
              <a:gdLst/>
              <a:ahLst/>
              <a:cxnLst/>
              <a:rect l="l" t="t" r="r" b="b"/>
              <a:pathLst>
                <a:path w="11015" h="27689" extrusionOk="0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3658600" y="1953000"/>
              <a:ext cx="737225" cy="323650"/>
            </a:xfrm>
            <a:custGeom>
              <a:avLst/>
              <a:gdLst/>
              <a:ahLst/>
              <a:cxnLst/>
              <a:rect l="l" t="t" r="r" b="b"/>
              <a:pathLst>
                <a:path w="29489" h="12946" extrusionOk="0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7"/>
            <p:cNvSpPr/>
            <p:nvPr/>
          </p:nvSpPr>
          <p:spPr>
            <a:xfrm>
              <a:off x="3550000" y="213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7"/>
            <p:cNvSpPr/>
            <p:nvPr/>
          </p:nvSpPr>
          <p:spPr>
            <a:xfrm>
              <a:off x="3643250" y="872450"/>
              <a:ext cx="522200" cy="829375"/>
            </a:xfrm>
            <a:custGeom>
              <a:avLst/>
              <a:gdLst/>
              <a:ahLst/>
              <a:cxnLst/>
              <a:rect l="l" t="t" r="r" b="b"/>
              <a:pathLst>
                <a:path w="20888" h="33175" extrusionOk="0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7"/>
            <p:cNvSpPr/>
            <p:nvPr/>
          </p:nvSpPr>
          <p:spPr>
            <a:xfrm>
              <a:off x="3612525" y="2141700"/>
              <a:ext cx="1811200" cy="630800"/>
            </a:xfrm>
            <a:custGeom>
              <a:avLst/>
              <a:gdLst/>
              <a:ahLst/>
              <a:cxnLst/>
              <a:rect l="l" t="t" r="r" b="b"/>
              <a:pathLst>
                <a:path w="72448" h="25232" extrusionOk="0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7"/>
            <p:cNvSpPr/>
            <p:nvPr/>
          </p:nvSpPr>
          <p:spPr>
            <a:xfrm>
              <a:off x="3387650" y="738625"/>
              <a:ext cx="299500" cy="660425"/>
            </a:xfrm>
            <a:custGeom>
              <a:avLst/>
              <a:gdLst/>
              <a:ahLst/>
              <a:cxnLst/>
              <a:rect l="l" t="t" r="r" b="b"/>
              <a:pathLst>
                <a:path w="11980" h="26417" extrusionOk="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4327775" y="2656175"/>
              <a:ext cx="230400" cy="66950"/>
            </a:xfrm>
            <a:custGeom>
              <a:avLst/>
              <a:gdLst/>
              <a:ahLst/>
              <a:cxnLst/>
              <a:rect l="l" t="t" r="r" b="b"/>
              <a:pathLst>
                <a:path w="9216" h="2678" extrusionOk="0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3893350" y="2910700"/>
              <a:ext cx="171175" cy="15375"/>
            </a:xfrm>
            <a:custGeom>
              <a:avLst/>
              <a:gdLst/>
              <a:ahLst/>
              <a:cxnLst/>
              <a:rect l="l" t="t" r="r" b="b"/>
              <a:pathLst>
                <a:path w="6847" h="615" extrusionOk="0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7"/>
            <p:cNvSpPr/>
            <p:nvPr/>
          </p:nvSpPr>
          <p:spPr>
            <a:xfrm>
              <a:off x="3224175" y="777000"/>
              <a:ext cx="230400" cy="580350"/>
            </a:xfrm>
            <a:custGeom>
              <a:avLst/>
              <a:gdLst/>
              <a:ahLst/>
              <a:cxnLst/>
              <a:rect l="l" t="t" r="r" b="b"/>
              <a:pathLst>
                <a:path w="9216" h="23214" extrusionOk="0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4358500" y="2701175"/>
              <a:ext cx="82300" cy="30725"/>
            </a:xfrm>
            <a:custGeom>
              <a:avLst/>
              <a:gdLst/>
              <a:ahLst/>
              <a:cxnLst/>
              <a:rect l="l" t="t" r="r" b="b"/>
              <a:pathLst>
                <a:path w="3292" h="1229" extrusionOk="0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3816575" y="2913975"/>
              <a:ext cx="229300" cy="34050"/>
            </a:xfrm>
            <a:custGeom>
              <a:avLst/>
              <a:gdLst/>
              <a:ahLst/>
              <a:cxnLst/>
              <a:rect l="l" t="t" r="r" b="b"/>
              <a:pathLst>
                <a:path w="9172" h="1362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7"/>
            <p:cNvSpPr/>
            <p:nvPr/>
          </p:nvSpPr>
          <p:spPr>
            <a:xfrm>
              <a:off x="3192375" y="766050"/>
              <a:ext cx="239175" cy="620925"/>
            </a:xfrm>
            <a:custGeom>
              <a:avLst/>
              <a:gdLst/>
              <a:ahLst/>
              <a:cxnLst/>
              <a:rect l="l" t="t" r="r" b="b"/>
              <a:pathLst>
                <a:path w="9567" h="24837" extrusionOk="0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7"/>
            <p:cNvSpPr/>
            <p:nvPr/>
          </p:nvSpPr>
          <p:spPr>
            <a:xfrm>
              <a:off x="3859350" y="2946900"/>
              <a:ext cx="105350" cy="24150"/>
            </a:xfrm>
            <a:custGeom>
              <a:avLst/>
              <a:gdLst/>
              <a:ahLst/>
              <a:cxnLst/>
              <a:rect l="l" t="t" r="r" b="b"/>
              <a:pathLst>
                <a:path w="4214" h="966" extrusionOk="0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7"/>
            <p:cNvSpPr/>
            <p:nvPr/>
          </p:nvSpPr>
          <p:spPr>
            <a:xfrm>
              <a:off x="3161650" y="766050"/>
              <a:ext cx="238075" cy="613250"/>
            </a:xfrm>
            <a:custGeom>
              <a:avLst/>
              <a:gdLst/>
              <a:ahLst/>
              <a:cxnLst/>
              <a:rect l="l" t="t" r="r" b="b"/>
              <a:pathLst>
                <a:path w="9523" h="24530" extrusionOk="0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4527425" y="1110500"/>
              <a:ext cx="63650" cy="151425"/>
            </a:xfrm>
            <a:custGeom>
              <a:avLst/>
              <a:gdLst/>
              <a:ahLst/>
              <a:cxnLst/>
              <a:rect l="l" t="t" r="r" b="b"/>
              <a:pathLst>
                <a:path w="2546" h="6057" extrusionOk="0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7"/>
            <p:cNvSpPr/>
            <p:nvPr/>
          </p:nvSpPr>
          <p:spPr>
            <a:xfrm>
              <a:off x="4484650" y="1084175"/>
              <a:ext cx="129475" cy="362025"/>
            </a:xfrm>
            <a:custGeom>
              <a:avLst/>
              <a:gdLst/>
              <a:ahLst/>
              <a:cxnLst/>
              <a:rect l="l" t="t" r="r" b="b"/>
              <a:pathLst>
                <a:path w="5179" h="14481" extrusionOk="0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7"/>
            <p:cNvSpPr/>
            <p:nvPr/>
          </p:nvSpPr>
          <p:spPr>
            <a:xfrm>
              <a:off x="4367275" y="1051275"/>
              <a:ext cx="268800" cy="559500"/>
            </a:xfrm>
            <a:custGeom>
              <a:avLst/>
              <a:gdLst/>
              <a:ahLst/>
              <a:cxnLst/>
              <a:rect l="l" t="t" r="r" b="b"/>
              <a:pathLst>
                <a:path w="10752" h="22380" extrusionOk="0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4316800" y="908650"/>
              <a:ext cx="344500" cy="822775"/>
            </a:xfrm>
            <a:custGeom>
              <a:avLst/>
              <a:gdLst/>
              <a:ahLst/>
              <a:cxnLst/>
              <a:rect l="l" t="t" r="r" b="b"/>
              <a:pathLst>
                <a:path w="13780" h="32911" extrusionOk="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4111675" y="1612925"/>
              <a:ext cx="55975" cy="64750"/>
            </a:xfrm>
            <a:custGeom>
              <a:avLst/>
              <a:gdLst/>
              <a:ahLst/>
              <a:cxnLst/>
              <a:rect l="l" t="t" r="r" b="b"/>
              <a:pathLst>
                <a:path w="2239" h="2590" extrusionOk="0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7"/>
            <p:cNvSpPr/>
            <p:nvPr/>
          </p:nvSpPr>
          <p:spPr>
            <a:xfrm>
              <a:off x="2076700" y="1162050"/>
              <a:ext cx="490400" cy="941275"/>
            </a:xfrm>
            <a:custGeom>
              <a:avLst/>
              <a:gdLst/>
              <a:ahLst/>
              <a:cxnLst/>
              <a:rect l="l" t="t" r="r" b="b"/>
              <a:pathLst>
                <a:path w="19616" h="37651" extrusionOk="0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1913250" y="1401200"/>
              <a:ext cx="382875" cy="744900"/>
            </a:xfrm>
            <a:custGeom>
              <a:avLst/>
              <a:gdLst/>
              <a:ahLst/>
              <a:cxnLst/>
              <a:rect l="l" t="t" r="r" b="b"/>
              <a:pathLst>
                <a:path w="15315" h="29796" extrusionOk="0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1927525" y="1297000"/>
              <a:ext cx="446500" cy="875425"/>
            </a:xfrm>
            <a:custGeom>
              <a:avLst/>
              <a:gdLst/>
              <a:ahLst/>
              <a:cxnLst/>
              <a:rect l="l" t="t" r="r" b="b"/>
              <a:pathLst>
                <a:path w="17860" h="35017" extrusionOk="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1977975" y="1250925"/>
              <a:ext cx="449800" cy="917125"/>
            </a:xfrm>
            <a:custGeom>
              <a:avLst/>
              <a:gdLst/>
              <a:ahLst/>
              <a:cxnLst/>
              <a:rect l="l" t="t" r="r" b="b"/>
              <a:pathLst>
                <a:path w="17992" h="36685" extrusionOk="0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2010875" y="1153275"/>
              <a:ext cx="468450" cy="980750"/>
            </a:xfrm>
            <a:custGeom>
              <a:avLst/>
              <a:gdLst/>
              <a:ahLst/>
              <a:cxnLst/>
              <a:rect l="l" t="t" r="r" b="b"/>
              <a:pathLst>
                <a:path w="18738" h="39230" extrusionOk="0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7"/>
            <p:cNvSpPr/>
            <p:nvPr/>
          </p:nvSpPr>
          <p:spPr>
            <a:xfrm>
              <a:off x="1860600" y="1609650"/>
              <a:ext cx="307175" cy="510125"/>
            </a:xfrm>
            <a:custGeom>
              <a:avLst/>
              <a:gdLst/>
              <a:ahLst/>
              <a:cxnLst/>
              <a:rect l="l" t="t" r="r" b="b"/>
              <a:pathLst>
                <a:path w="12287" h="20405" extrusionOk="0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7"/>
            <p:cNvSpPr/>
            <p:nvPr/>
          </p:nvSpPr>
          <p:spPr>
            <a:xfrm>
              <a:off x="3805600" y="1948625"/>
              <a:ext cx="105350" cy="186500"/>
            </a:xfrm>
            <a:custGeom>
              <a:avLst/>
              <a:gdLst/>
              <a:ahLst/>
              <a:cxnLst/>
              <a:rect l="l" t="t" r="r" b="b"/>
              <a:pathLst>
                <a:path w="4214" h="7460" extrusionOk="0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3788050" y="1933250"/>
              <a:ext cx="133850" cy="229300"/>
            </a:xfrm>
            <a:custGeom>
              <a:avLst/>
              <a:gdLst/>
              <a:ahLst/>
              <a:cxnLst/>
              <a:rect l="l" t="t" r="r" b="b"/>
              <a:pathLst>
                <a:path w="5354" h="9172" extrusionOk="0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3671775" y="2997350"/>
              <a:ext cx="187600" cy="399350"/>
            </a:xfrm>
            <a:custGeom>
              <a:avLst/>
              <a:gdLst/>
              <a:ahLst/>
              <a:cxnLst/>
              <a:rect l="l" t="t" r="r" b="b"/>
              <a:pathLst>
                <a:path w="7504" h="15974" extrusionOk="0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7"/>
            <p:cNvSpPr/>
            <p:nvPr/>
          </p:nvSpPr>
          <p:spPr>
            <a:xfrm>
              <a:off x="3577425" y="2967725"/>
              <a:ext cx="311575" cy="471750"/>
            </a:xfrm>
            <a:custGeom>
              <a:avLst/>
              <a:gdLst/>
              <a:ahLst/>
              <a:cxnLst/>
              <a:rect l="l" t="t" r="r" b="b"/>
              <a:pathLst>
                <a:path w="12463" h="18870" extrusionOk="0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7"/>
            <p:cNvSpPr/>
            <p:nvPr/>
          </p:nvSpPr>
          <p:spPr>
            <a:xfrm>
              <a:off x="3642150" y="2927150"/>
              <a:ext cx="329125" cy="352150"/>
            </a:xfrm>
            <a:custGeom>
              <a:avLst/>
              <a:gdLst/>
              <a:ahLst/>
              <a:cxnLst/>
              <a:rect l="l" t="t" r="r" b="b"/>
              <a:pathLst>
                <a:path w="13165" h="14086" extrusionOk="0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7"/>
            <p:cNvSpPr/>
            <p:nvPr/>
          </p:nvSpPr>
          <p:spPr>
            <a:xfrm>
              <a:off x="3625700" y="2886550"/>
              <a:ext cx="275375" cy="360950"/>
            </a:xfrm>
            <a:custGeom>
              <a:avLst/>
              <a:gdLst/>
              <a:ahLst/>
              <a:cxnLst/>
              <a:rect l="l" t="t" r="r" b="b"/>
              <a:pathLst>
                <a:path w="11015" h="14438" extrusionOk="0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7"/>
            <p:cNvSpPr/>
            <p:nvPr/>
          </p:nvSpPr>
          <p:spPr>
            <a:xfrm>
              <a:off x="3703575" y="3053300"/>
              <a:ext cx="118500" cy="174450"/>
            </a:xfrm>
            <a:custGeom>
              <a:avLst/>
              <a:gdLst/>
              <a:ahLst/>
              <a:cxnLst/>
              <a:rect l="l" t="t" r="r" b="b"/>
              <a:pathLst>
                <a:path w="4740" h="6978" extrusionOk="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3689325" y="3025875"/>
              <a:ext cx="149200" cy="218325"/>
            </a:xfrm>
            <a:custGeom>
              <a:avLst/>
              <a:gdLst/>
              <a:ahLst/>
              <a:cxnLst/>
              <a:rect l="l" t="t" r="r" b="b"/>
              <a:pathLst>
                <a:path w="5968" h="8733" extrusionOk="0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3745275" y="2955675"/>
              <a:ext cx="168950" cy="217225"/>
            </a:xfrm>
            <a:custGeom>
              <a:avLst/>
              <a:gdLst/>
              <a:ahLst/>
              <a:cxnLst/>
              <a:rect l="l" t="t" r="r" b="b"/>
              <a:pathLst>
                <a:path w="6758" h="8689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7"/>
            <p:cNvSpPr/>
            <p:nvPr/>
          </p:nvSpPr>
          <p:spPr>
            <a:xfrm>
              <a:off x="3838500" y="2980900"/>
              <a:ext cx="96575" cy="170050"/>
            </a:xfrm>
            <a:custGeom>
              <a:avLst/>
              <a:gdLst/>
              <a:ahLst/>
              <a:cxnLst/>
              <a:rect l="l" t="t" r="r" b="b"/>
              <a:pathLst>
                <a:path w="3863" h="6802" extrusionOk="0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7"/>
            <p:cNvSpPr/>
            <p:nvPr/>
          </p:nvSpPr>
          <p:spPr>
            <a:xfrm>
              <a:off x="6159800" y="3992350"/>
              <a:ext cx="10975" cy="43900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7"/>
            <p:cNvSpPr/>
            <p:nvPr/>
          </p:nvSpPr>
          <p:spPr>
            <a:xfrm>
              <a:off x="6108225" y="4190900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7"/>
            <p:cNvSpPr/>
            <p:nvPr/>
          </p:nvSpPr>
          <p:spPr>
            <a:xfrm>
              <a:off x="6367125" y="4108625"/>
              <a:ext cx="36225" cy="30750"/>
            </a:xfrm>
            <a:custGeom>
              <a:avLst/>
              <a:gdLst/>
              <a:ahLst/>
              <a:cxnLst/>
              <a:rect l="l" t="t" r="r" b="b"/>
              <a:pathLst>
                <a:path w="1449" h="1230" extrusionOk="0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5861400" y="5099225"/>
              <a:ext cx="47200" cy="13175"/>
            </a:xfrm>
            <a:custGeom>
              <a:avLst/>
              <a:gdLst/>
              <a:ahLst/>
              <a:cxnLst/>
              <a:rect l="l" t="t" r="r" b="b"/>
              <a:pathLst>
                <a:path w="1888" h="527" extrusionOk="0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5808750" y="4503550"/>
              <a:ext cx="879825" cy="324725"/>
            </a:xfrm>
            <a:custGeom>
              <a:avLst/>
              <a:gdLst/>
              <a:ahLst/>
              <a:cxnLst/>
              <a:rect l="l" t="t" r="r" b="b"/>
              <a:pathLst>
                <a:path w="35193" h="12989" extrusionOk="0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5804350" y="4473925"/>
              <a:ext cx="934675" cy="337900"/>
            </a:xfrm>
            <a:custGeom>
              <a:avLst/>
              <a:gdLst/>
              <a:ahLst/>
              <a:cxnLst/>
              <a:rect l="l" t="t" r="r" b="b"/>
              <a:pathLst>
                <a:path w="37387" h="13516" extrusionOk="0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7"/>
            <p:cNvSpPr/>
            <p:nvPr/>
          </p:nvSpPr>
          <p:spPr>
            <a:xfrm>
              <a:off x="5821900" y="4427850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7"/>
            <p:cNvSpPr/>
            <p:nvPr/>
          </p:nvSpPr>
          <p:spPr>
            <a:xfrm>
              <a:off x="5828500" y="4381775"/>
              <a:ext cx="1328500" cy="379600"/>
            </a:xfrm>
            <a:custGeom>
              <a:avLst/>
              <a:gdLst/>
              <a:ahLst/>
              <a:cxnLst/>
              <a:rect l="l" t="t" r="r" b="b"/>
              <a:pathLst>
                <a:path w="53140" h="15184" extrusionOk="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5680400" y="4855700"/>
              <a:ext cx="42800" cy="15375"/>
            </a:xfrm>
            <a:custGeom>
              <a:avLst/>
              <a:gdLst/>
              <a:ahLst/>
              <a:cxnLst/>
              <a:rect l="l" t="t" r="r" b="b"/>
              <a:pathLst>
                <a:path w="1712" h="615" extrusionOk="0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5660650" y="4828275"/>
              <a:ext cx="138250" cy="42800"/>
            </a:xfrm>
            <a:custGeom>
              <a:avLst/>
              <a:gdLst/>
              <a:ahLst/>
              <a:cxnLst/>
              <a:rect l="l" t="t" r="r" b="b"/>
              <a:pathLst>
                <a:path w="5530" h="1712" extrusionOk="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5656250" y="4808525"/>
              <a:ext cx="208475" cy="60350"/>
            </a:xfrm>
            <a:custGeom>
              <a:avLst/>
              <a:gdLst/>
              <a:ahLst/>
              <a:cxnLst/>
              <a:rect l="l" t="t" r="r" b="b"/>
              <a:pathLst>
                <a:path w="8339" h="2414" extrusionOk="0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5636525" y="4793150"/>
              <a:ext cx="269875" cy="65850"/>
            </a:xfrm>
            <a:custGeom>
              <a:avLst/>
              <a:gdLst/>
              <a:ahLst/>
              <a:cxnLst/>
              <a:rect l="l" t="t" r="r" b="b"/>
              <a:pathLst>
                <a:path w="10795" h="2634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5527900" y="5054250"/>
              <a:ext cx="528800" cy="40600"/>
            </a:xfrm>
            <a:custGeom>
              <a:avLst/>
              <a:gdLst/>
              <a:ahLst/>
              <a:cxnLst/>
              <a:rect l="l" t="t" r="r" b="b"/>
              <a:pathLst>
                <a:path w="21152" h="1624" extrusionOk="0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5946975" y="5033400"/>
              <a:ext cx="121775" cy="18675"/>
            </a:xfrm>
            <a:custGeom>
              <a:avLst/>
              <a:gdLst/>
              <a:ahLst/>
              <a:cxnLst/>
              <a:rect l="l" t="t" r="r" b="b"/>
              <a:pathLst>
                <a:path w="4871" h="747" extrusionOk="0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5962325" y="5012550"/>
              <a:ext cx="120700" cy="18675"/>
            </a:xfrm>
            <a:custGeom>
              <a:avLst/>
              <a:gdLst/>
              <a:ahLst/>
              <a:cxnLst/>
              <a:rect l="l" t="t" r="r" b="b"/>
              <a:pathLst>
                <a:path w="4828" h="747" extrusionOk="0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5977675" y="4991725"/>
              <a:ext cx="117425" cy="17575"/>
            </a:xfrm>
            <a:custGeom>
              <a:avLst/>
              <a:gdLst/>
              <a:ahLst/>
              <a:cxnLst/>
              <a:rect l="l" t="t" r="r" b="b"/>
              <a:pathLst>
                <a:path w="4697" h="703" extrusionOk="0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6019375" y="4955525"/>
              <a:ext cx="16475" cy="9900"/>
            </a:xfrm>
            <a:custGeom>
              <a:avLst/>
              <a:gdLst/>
              <a:ahLst/>
              <a:cxnLst/>
              <a:rect l="l" t="t" r="r" b="b"/>
              <a:pathLst>
                <a:path w="659" h="396" extrusionOk="0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6024850" y="4934675"/>
              <a:ext cx="25275" cy="13175"/>
            </a:xfrm>
            <a:custGeom>
              <a:avLst/>
              <a:gdLst/>
              <a:ahLst/>
              <a:cxnLst/>
              <a:rect l="l" t="t" r="r" b="b"/>
              <a:pathLst>
                <a:path w="1011" h="527" extrusionOk="0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6041325" y="4908350"/>
              <a:ext cx="165650" cy="19775"/>
            </a:xfrm>
            <a:custGeom>
              <a:avLst/>
              <a:gdLst/>
              <a:ahLst/>
              <a:cxnLst/>
              <a:rect l="l" t="t" r="r" b="b"/>
              <a:pathLst>
                <a:path w="6626" h="791" extrusionOk="0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6046800" y="4887500"/>
              <a:ext cx="165675" cy="23075"/>
            </a:xfrm>
            <a:custGeom>
              <a:avLst/>
              <a:gdLst/>
              <a:ahLst/>
              <a:cxnLst/>
              <a:rect l="l" t="t" r="r" b="b"/>
              <a:pathLst>
                <a:path w="6627" h="923" extrusionOk="0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6097250" y="4844725"/>
              <a:ext cx="125100" cy="18675"/>
            </a:xfrm>
            <a:custGeom>
              <a:avLst/>
              <a:gdLst/>
              <a:ahLst/>
              <a:cxnLst/>
              <a:rect l="l" t="t" r="r" b="b"/>
              <a:pathLst>
                <a:path w="5004" h="747" extrusionOk="0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6107125" y="4824975"/>
              <a:ext cx="120700" cy="20875"/>
            </a:xfrm>
            <a:custGeom>
              <a:avLst/>
              <a:gdLst/>
              <a:ahLst/>
              <a:cxnLst/>
              <a:rect l="l" t="t" r="r" b="b"/>
              <a:pathLst>
                <a:path w="4828" h="835" extrusionOk="0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6100550" y="4800825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6098350" y="4774500"/>
              <a:ext cx="190900" cy="29650"/>
            </a:xfrm>
            <a:custGeom>
              <a:avLst/>
              <a:gdLst/>
              <a:ahLst/>
              <a:cxnLst/>
              <a:rect l="l" t="t" r="r" b="b"/>
              <a:pathLst>
                <a:path w="7636" h="1186" extrusionOk="0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6109325" y="4682350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6085200" y="4649450"/>
              <a:ext cx="537550" cy="125075"/>
            </a:xfrm>
            <a:custGeom>
              <a:avLst/>
              <a:gdLst/>
              <a:ahLst/>
              <a:cxnLst/>
              <a:rect l="l" t="t" r="r" b="b"/>
              <a:pathLst>
                <a:path w="21502" h="5003" extrusionOk="0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6057775" y="4612150"/>
              <a:ext cx="585825" cy="165675"/>
            </a:xfrm>
            <a:custGeom>
              <a:avLst/>
              <a:gdLst/>
              <a:ahLst/>
              <a:cxnLst/>
              <a:rect l="l" t="t" r="r" b="b"/>
              <a:pathLst>
                <a:path w="23433" h="6627" extrusionOk="0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7"/>
            <p:cNvSpPr/>
            <p:nvPr/>
          </p:nvSpPr>
          <p:spPr>
            <a:xfrm>
              <a:off x="6038025" y="4574850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5408325" y="4697725"/>
              <a:ext cx="1298900" cy="349975"/>
            </a:xfrm>
            <a:custGeom>
              <a:avLst/>
              <a:gdLst/>
              <a:ahLst/>
              <a:cxnLst/>
              <a:rect l="l" t="t" r="r" b="b"/>
              <a:pathLst>
                <a:path w="51956" h="13999" extrusionOk="0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5018900" y="3079625"/>
              <a:ext cx="854600" cy="1977925"/>
            </a:xfrm>
            <a:custGeom>
              <a:avLst/>
              <a:gdLst/>
              <a:ahLst/>
              <a:cxnLst/>
              <a:rect l="l" t="t" r="r" b="b"/>
              <a:pathLst>
                <a:path w="34184" h="79117" extrusionOk="0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5485125" y="4868850"/>
              <a:ext cx="646175" cy="158000"/>
            </a:xfrm>
            <a:custGeom>
              <a:avLst/>
              <a:gdLst/>
              <a:ahLst/>
              <a:cxnLst/>
              <a:rect l="l" t="t" r="r" b="b"/>
              <a:pathLst>
                <a:path w="25847" h="6320" extrusionOk="0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4868600" y="2894225"/>
              <a:ext cx="799750" cy="2106300"/>
            </a:xfrm>
            <a:custGeom>
              <a:avLst/>
              <a:gdLst/>
              <a:ahLst/>
              <a:cxnLst/>
              <a:rect l="l" t="t" r="r" b="b"/>
              <a:pathLst>
                <a:path w="31990" h="84252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5491700" y="4970875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7"/>
            <p:cNvSpPr/>
            <p:nvPr/>
          </p:nvSpPr>
          <p:spPr>
            <a:xfrm>
              <a:off x="4734775" y="3421900"/>
              <a:ext cx="152500" cy="1580800"/>
            </a:xfrm>
            <a:custGeom>
              <a:avLst/>
              <a:gdLst/>
              <a:ahLst/>
              <a:cxnLst/>
              <a:rect l="l" t="t" r="r" b="b"/>
              <a:pathLst>
                <a:path w="6100" h="63232" extrusionOk="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5672725" y="5078375"/>
              <a:ext cx="263300" cy="31850"/>
            </a:xfrm>
            <a:custGeom>
              <a:avLst/>
              <a:gdLst/>
              <a:ahLst/>
              <a:cxnLst/>
              <a:rect l="l" t="t" r="r" b="b"/>
              <a:pathLst>
                <a:path w="10532" h="1274" extrusionOk="0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4600925" y="3731250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4181875" y="2871200"/>
              <a:ext cx="454200" cy="2112850"/>
            </a:xfrm>
            <a:custGeom>
              <a:avLst/>
              <a:gdLst/>
              <a:ahLst/>
              <a:cxnLst/>
              <a:rect l="l" t="t" r="r" b="b"/>
              <a:pathLst>
                <a:path w="18168" h="84514" extrusionOk="0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4065600" y="2698975"/>
              <a:ext cx="527675" cy="2220375"/>
            </a:xfrm>
            <a:custGeom>
              <a:avLst/>
              <a:gdLst/>
              <a:ahLst/>
              <a:cxnLst/>
              <a:rect l="l" t="t" r="r" b="b"/>
              <a:pathLst>
                <a:path w="21107" h="88815" extrusionOk="0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3837425" y="3370350"/>
              <a:ext cx="377375" cy="1344950"/>
            </a:xfrm>
            <a:custGeom>
              <a:avLst/>
              <a:gdLst/>
              <a:ahLst/>
              <a:cxnLst/>
              <a:rect l="l" t="t" r="r" b="b"/>
              <a:pathLst>
                <a:path w="15095" h="53798" extrusionOk="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3607050" y="3450425"/>
              <a:ext cx="547425" cy="1221000"/>
            </a:xfrm>
            <a:custGeom>
              <a:avLst/>
              <a:gdLst/>
              <a:ahLst/>
              <a:cxnLst/>
              <a:rect l="l" t="t" r="r" b="b"/>
              <a:pathLst>
                <a:path w="21897" h="48840" extrusionOk="0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3672850" y="3530500"/>
              <a:ext cx="435550" cy="1108000"/>
            </a:xfrm>
            <a:custGeom>
              <a:avLst/>
              <a:gdLst/>
              <a:ahLst/>
              <a:cxnLst/>
              <a:rect l="l" t="t" r="r" b="b"/>
              <a:pathLst>
                <a:path w="17422" h="44320" extrusionOk="0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6276075" y="3554625"/>
              <a:ext cx="204075" cy="110825"/>
            </a:xfrm>
            <a:custGeom>
              <a:avLst/>
              <a:gdLst/>
              <a:ahLst/>
              <a:cxnLst/>
              <a:rect l="l" t="t" r="r" b="b"/>
              <a:pathLst>
                <a:path w="8163" h="4433" extrusionOk="0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6730225" y="3940775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6209150" y="3492100"/>
              <a:ext cx="307200" cy="221625"/>
            </a:xfrm>
            <a:custGeom>
              <a:avLst/>
              <a:gdLst/>
              <a:ahLst/>
              <a:cxnLst/>
              <a:rect l="l" t="t" r="r" b="b"/>
              <a:pathLst>
                <a:path w="12288" h="8865" extrusionOk="0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6661125" y="3867275"/>
              <a:ext cx="603375" cy="716375"/>
            </a:xfrm>
            <a:custGeom>
              <a:avLst/>
              <a:gdLst/>
              <a:ahLst/>
              <a:cxnLst/>
              <a:rect l="l" t="t" r="r" b="b"/>
              <a:pathLst>
                <a:path w="24135" h="28655" extrusionOk="0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6088475" y="3432875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5247075" y="3384600"/>
              <a:ext cx="1963675" cy="1351550"/>
            </a:xfrm>
            <a:custGeom>
              <a:avLst/>
              <a:gdLst/>
              <a:ahLst/>
              <a:cxnLst/>
              <a:rect l="l" t="t" r="r" b="b"/>
              <a:pathLst>
                <a:path w="78547" h="54062" extrusionOk="0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5232825" y="3337425"/>
              <a:ext cx="2084350" cy="1428325"/>
            </a:xfrm>
            <a:custGeom>
              <a:avLst/>
              <a:gdLst/>
              <a:ahLst/>
              <a:cxnLst/>
              <a:rect l="l" t="t" r="r" b="b"/>
              <a:pathLst>
                <a:path w="83374" h="57133" extrusionOk="0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5156025" y="3211275"/>
              <a:ext cx="2045950" cy="1731100"/>
            </a:xfrm>
            <a:custGeom>
              <a:avLst/>
              <a:gdLst/>
              <a:ahLst/>
              <a:cxnLst/>
              <a:rect l="l" t="t" r="r" b="b"/>
              <a:pathLst>
                <a:path w="81838" h="69244" extrusionOk="0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5473050" y="4092175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5446725" y="4038425"/>
              <a:ext cx="650550" cy="557300"/>
            </a:xfrm>
            <a:custGeom>
              <a:avLst/>
              <a:gdLst/>
              <a:ahLst/>
              <a:cxnLst/>
              <a:rect l="l" t="t" r="r" b="b"/>
              <a:pathLst>
                <a:path w="26022" h="22292" extrusionOk="0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5262425" y="3874975"/>
              <a:ext cx="889700" cy="781075"/>
            </a:xfrm>
            <a:custGeom>
              <a:avLst/>
              <a:gdLst/>
              <a:ahLst/>
              <a:cxnLst/>
              <a:rect l="l" t="t" r="r" b="b"/>
              <a:pathLst>
                <a:path w="35588" h="31243" extrusionOk="0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6038025" y="3987950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6096175" y="1773100"/>
              <a:ext cx="942350" cy="1522675"/>
            </a:xfrm>
            <a:custGeom>
              <a:avLst/>
              <a:gdLst/>
              <a:ahLst/>
              <a:cxnLst/>
              <a:rect l="l" t="t" r="r" b="b"/>
              <a:pathLst>
                <a:path w="37694" h="60907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6123600" y="1816975"/>
              <a:ext cx="957700" cy="1504025"/>
            </a:xfrm>
            <a:custGeom>
              <a:avLst/>
              <a:gdLst/>
              <a:ahLst/>
              <a:cxnLst/>
              <a:rect l="l" t="t" r="r" b="b"/>
              <a:pathLst>
                <a:path w="38308" h="60161" extrusionOk="0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6392350" y="3454800"/>
              <a:ext cx="767950" cy="217250"/>
            </a:xfrm>
            <a:custGeom>
              <a:avLst/>
              <a:gdLst/>
              <a:ahLst/>
              <a:cxnLst/>
              <a:rect l="l" t="t" r="r" b="b"/>
              <a:pathLst>
                <a:path w="30718" h="8690" extrusionOk="0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6322150" y="3238700"/>
              <a:ext cx="868850" cy="265500"/>
            </a:xfrm>
            <a:custGeom>
              <a:avLst/>
              <a:gdLst/>
              <a:ahLst/>
              <a:cxnLst/>
              <a:rect l="l" t="t" r="r" b="b"/>
              <a:pathLst>
                <a:path w="34754" h="10620" extrusionOk="0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6256325" y="3037950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6203675" y="2736275"/>
              <a:ext cx="931375" cy="657125"/>
            </a:xfrm>
            <a:custGeom>
              <a:avLst/>
              <a:gdLst/>
              <a:ahLst/>
              <a:cxnLst/>
              <a:rect l="l" t="t" r="r" b="b"/>
              <a:pathLst>
                <a:path w="37255" h="26285" extrusionOk="0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6895875" y="1781875"/>
              <a:ext cx="345600" cy="2234625"/>
            </a:xfrm>
            <a:custGeom>
              <a:avLst/>
              <a:gdLst/>
              <a:ahLst/>
              <a:cxnLst/>
              <a:rect l="l" t="t" r="r" b="b"/>
              <a:pathLst>
                <a:path w="13824" h="89385" extrusionOk="0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6471350" y="3612775"/>
              <a:ext cx="385075" cy="336800"/>
            </a:xfrm>
            <a:custGeom>
              <a:avLst/>
              <a:gdLst/>
              <a:ahLst/>
              <a:cxnLst/>
              <a:rect l="l" t="t" r="r" b="b"/>
              <a:pathLst>
                <a:path w="15403" h="13472" extrusionOk="0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7"/>
            <p:cNvSpPr/>
            <p:nvPr/>
          </p:nvSpPr>
          <p:spPr>
            <a:xfrm>
              <a:off x="6507550" y="3657750"/>
              <a:ext cx="242450" cy="218325"/>
            </a:xfrm>
            <a:custGeom>
              <a:avLst/>
              <a:gdLst/>
              <a:ahLst/>
              <a:cxnLst/>
              <a:rect l="l" t="t" r="r" b="b"/>
              <a:pathLst>
                <a:path w="9698" h="8733" extrusionOk="0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7"/>
            <p:cNvSpPr/>
            <p:nvPr/>
          </p:nvSpPr>
          <p:spPr>
            <a:xfrm>
              <a:off x="6151025" y="1762125"/>
              <a:ext cx="1018050" cy="1584100"/>
            </a:xfrm>
            <a:custGeom>
              <a:avLst/>
              <a:gdLst/>
              <a:ahLst/>
              <a:cxnLst/>
              <a:rect l="l" t="t" r="r" b="b"/>
              <a:pathLst>
                <a:path w="40722" h="63364" extrusionOk="0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6010600" y="1752250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5864700" y="1744575"/>
              <a:ext cx="948925" cy="1343850"/>
            </a:xfrm>
            <a:custGeom>
              <a:avLst/>
              <a:gdLst/>
              <a:ahLst/>
              <a:cxnLst/>
              <a:rect l="l" t="t" r="r" b="b"/>
              <a:pathLst>
                <a:path w="37957" h="53754" extrusionOk="0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7"/>
            <p:cNvSpPr/>
            <p:nvPr/>
          </p:nvSpPr>
          <p:spPr>
            <a:xfrm>
              <a:off x="5659550" y="1808200"/>
              <a:ext cx="1010375" cy="1094850"/>
            </a:xfrm>
            <a:custGeom>
              <a:avLst/>
              <a:gdLst/>
              <a:ahLst/>
              <a:cxnLst/>
              <a:rect l="l" t="t" r="r" b="b"/>
              <a:pathLst>
                <a:path w="40415" h="43794" extrusionOk="0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5521325" y="1824650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5398475" y="1973850"/>
              <a:ext cx="866650" cy="695525"/>
            </a:xfrm>
            <a:custGeom>
              <a:avLst/>
              <a:gdLst/>
              <a:ahLst/>
              <a:cxnLst/>
              <a:rect l="l" t="t" r="r" b="b"/>
              <a:pathLst>
                <a:path w="34666" h="27821" extrusionOk="0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7"/>
            <p:cNvSpPr/>
            <p:nvPr/>
          </p:nvSpPr>
          <p:spPr>
            <a:xfrm>
              <a:off x="5275600" y="2483950"/>
              <a:ext cx="133850" cy="74625"/>
            </a:xfrm>
            <a:custGeom>
              <a:avLst/>
              <a:gdLst/>
              <a:ahLst/>
              <a:cxnLst/>
              <a:rect l="l" t="t" r="r" b="b"/>
              <a:pathLst>
                <a:path w="5354" h="2985" extrusionOk="0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505350" y="3574375"/>
              <a:ext cx="121800" cy="43900"/>
            </a:xfrm>
            <a:custGeom>
              <a:avLst/>
              <a:gdLst/>
              <a:ahLst/>
              <a:cxnLst/>
              <a:rect l="l" t="t" r="r" b="b"/>
              <a:pathLst>
                <a:path w="4872" h="1756" extrusionOk="0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4039275" y="2169125"/>
              <a:ext cx="3006925" cy="2565925"/>
            </a:xfrm>
            <a:custGeom>
              <a:avLst/>
              <a:gdLst/>
              <a:ahLst/>
              <a:cxnLst/>
              <a:rect l="l" t="t" r="r" b="b"/>
              <a:pathLst>
                <a:path w="120277" h="102637" extrusionOk="0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4836800" y="3535975"/>
              <a:ext cx="125075" cy="1464550"/>
            </a:xfrm>
            <a:custGeom>
              <a:avLst/>
              <a:gdLst/>
              <a:ahLst/>
              <a:cxnLst/>
              <a:rect l="l" t="t" r="r" b="b"/>
              <a:pathLst>
                <a:path w="5003" h="58582" extrusionOk="0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4802775" y="3543675"/>
              <a:ext cx="129475" cy="1510600"/>
            </a:xfrm>
            <a:custGeom>
              <a:avLst/>
              <a:gdLst/>
              <a:ahLst/>
              <a:cxnLst/>
              <a:rect l="l" t="t" r="r" b="b"/>
              <a:pathLst>
                <a:path w="5179" h="60424" extrusionOk="0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4766575" y="3551350"/>
              <a:ext cx="129475" cy="1474400"/>
            </a:xfrm>
            <a:custGeom>
              <a:avLst/>
              <a:gdLst/>
              <a:ahLst/>
              <a:cxnLst/>
              <a:rect l="l" t="t" r="r" b="b"/>
              <a:pathLst>
                <a:path w="5179" h="58976" extrusionOk="0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4751225" y="3587550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4716125" y="4375200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4683200" y="4215025"/>
              <a:ext cx="64750" cy="781100"/>
            </a:xfrm>
            <a:custGeom>
              <a:avLst/>
              <a:gdLst/>
              <a:ahLst/>
              <a:cxnLst/>
              <a:rect l="l" t="t" r="r" b="b"/>
              <a:pathLst>
                <a:path w="2590" h="31244" extrusionOk="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4650300" y="4168950"/>
              <a:ext cx="75725" cy="786600"/>
            </a:xfrm>
            <a:custGeom>
              <a:avLst/>
              <a:gdLst/>
              <a:ahLst/>
              <a:cxnLst/>
              <a:rect l="l" t="t" r="r" b="b"/>
              <a:pathLst>
                <a:path w="3029" h="31464" extrusionOk="0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4619575" y="4645050"/>
              <a:ext cx="51600" cy="285250"/>
            </a:xfrm>
            <a:custGeom>
              <a:avLst/>
              <a:gdLst/>
              <a:ahLst/>
              <a:cxnLst/>
              <a:rect l="l" t="t" r="r" b="b"/>
              <a:pathLst>
                <a:path w="2064" h="11410" extrusionOk="0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4598750" y="4775600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5341425" y="4865550"/>
              <a:ext cx="95450" cy="49400"/>
            </a:xfrm>
            <a:custGeom>
              <a:avLst/>
              <a:gdLst/>
              <a:ahLst/>
              <a:cxnLst/>
              <a:rect l="l" t="t" r="r" b="b"/>
              <a:pathLst>
                <a:path w="3818" h="1976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5341425" y="4841425"/>
              <a:ext cx="97650" cy="45000"/>
            </a:xfrm>
            <a:custGeom>
              <a:avLst/>
              <a:gdLst/>
              <a:ahLst/>
              <a:cxnLst/>
              <a:rect l="l" t="t" r="r" b="b"/>
              <a:pathLst>
                <a:path w="3906" h="180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5341425" y="4815100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5305225" y="4740500"/>
              <a:ext cx="241350" cy="79000"/>
            </a:xfrm>
            <a:custGeom>
              <a:avLst/>
              <a:gdLst/>
              <a:ahLst/>
              <a:cxnLst/>
              <a:rect l="l" t="t" r="r" b="b"/>
              <a:pathLst>
                <a:path w="9654" h="3160" extrusionOk="0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5384200" y="5052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5067175" y="3133375"/>
              <a:ext cx="866650" cy="1926375"/>
            </a:xfrm>
            <a:custGeom>
              <a:avLst/>
              <a:gdLst/>
              <a:ahLst/>
              <a:cxnLst/>
              <a:rect l="l" t="t" r="r" b="b"/>
              <a:pathLst>
                <a:path w="34666" h="77055" extrusionOk="0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5041925" y="3105950"/>
              <a:ext cx="861200" cy="1932975"/>
            </a:xfrm>
            <a:custGeom>
              <a:avLst/>
              <a:gdLst/>
              <a:ahLst/>
              <a:cxnLst/>
              <a:rect l="l" t="t" r="r" b="b"/>
              <a:pathLst>
                <a:path w="34448" h="77319" extrusionOk="0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4993675" y="3053300"/>
              <a:ext cx="851300" cy="1980125"/>
            </a:xfrm>
            <a:custGeom>
              <a:avLst/>
              <a:gdLst/>
              <a:ahLst/>
              <a:cxnLst/>
              <a:rect l="l" t="t" r="r" b="b"/>
              <a:pathLst>
                <a:path w="34052" h="79205" extrusionOk="0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4962950" y="3026975"/>
              <a:ext cx="852400" cy="2017425"/>
            </a:xfrm>
            <a:custGeom>
              <a:avLst/>
              <a:gdLst/>
              <a:ahLst/>
              <a:cxnLst/>
              <a:rect l="l" t="t" r="r" b="b"/>
              <a:pathLst>
                <a:path w="34096" h="80697" extrusionOk="0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4932225" y="2976525"/>
              <a:ext cx="827175" cy="2027275"/>
            </a:xfrm>
            <a:custGeom>
              <a:avLst/>
              <a:gdLst/>
              <a:ahLst/>
              <a:cxnLst/>
              <a:rect l="l" t="t" r="r" b="b"/>
              <a:pathLst>
                <a:path w="33087" h="81091" extrusionOk="0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4899325" y="2920575"/>
              <a:ext cx="796450" cy="2115050"/>
            </a:xfrm>
            <a:custGeom>
              <a:avLst/>
              <a:gdLst/>
              <a:ahLst/>
              <a:cxnLst/>
              <a:rect l="l" t="t" r="r" b="b"/>
              <a:pathLst>
                <a:path w="31858" h="84602" extrusionOk="0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5289850" y="2869000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5206475" y="2843775"/>
              <a:ext cx="405925" cy="426750"/>
            </a:xfrm>
            <a:custGeom>
              <a:avLst/>
              <a:gdLst/>
              <a:ahLst/>
              <a:cxnLst/>
              <a:rect l="l" t="t" r="r" b="b"/>
              <a:pathLst>
                <a:path w="16237" h="17070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5101175" y="2819650"/>
              <a:ext cx="483800" cy="494775"/>
            </a:xfrm>
            <a:custGeom>
              <a:avLst/>
              <a:gdLst/>
              <a:ahLst/>
              <a:cxnLst/>
              <a:rect l="l" t="t" r="r" b="b"/>
              <a:pathLst>
                <a:path w="19352" h="19791" extrusionOk="0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3975625" y="3259550"/>
              <a:ext cx="584750" cy="1657600"/>
            </a:xfrm>
            <a:custGeom>
              <a:avLst/>
              <a:gdLst/>
              <a:ahLst/>
              <a:cxnLst/>
              <a:rect l="l" t="t" r="r" b="b"/>
              <a:pathLst>
                <a:path w="23390" h="6630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3940525" y="2730775"/>
              <a:ext cx="589125" cy="2188575"/>
            </a:xfrm>
            <a:custGeom>
              <a:avLst/>
              <a:gdLst/>
              <a:ahLst/>
              <a:cxnLst/>
              <a:rect l="l" t="t" r="r" b="b"/>
              <a:pathLst>
                <a:path w="23565" h="87543" extrusionOk="0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4021700" y="2610100"/>
              <a:ext cx="687875" cy="2200625"/>
            </a:xfrm>
            <a:custGeom>
              <a:avLst/>
              <a:gdLst/>
              <a:ahLst/>
              <a:cxnLst/>
              <a:rect l="l" t="t" r="r" b="b"/>
              <a:pathLst>
                <a:path w="27515" h="88025" extrusionOk="0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3872525" y="2722000"/>
              <a:ext cx="510125" cy="2108475"/>
            </a:xfrm>
            <a:custGeom>
              <a:avLst/>
              <a:gdLst/>
              <a:ahLst/>
              <a:cxnLst/>
              <a:rect l="l" t="t" r="r" b="b"/>
              <a:pathLst>
                <a:path w="20405" h="84339" extrusionOk="0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5263525" y="3312200"/>
              <a:ext cx="868875" cy="1159550"/>
            </a:xfrm>
            <a:custGeom>
              <a:avLst/>
              <a:gdLst/>
              <a:ahLst/>
              <a:cxnLst/>
              <a:rect l="l" t="t" r="r" b="b"/>
              <a:pathLst>
                <a:path w="34755" h="46382" extrusionOk="0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5251475" y="3288075"/>
              <a:ext cx="853500" cy="1173800"/>
            </a:xfrm>
            <a:custGeom>
              <a:avLst/>
              <a:gdLst/>
              <a:ahLst/>
              <a:cxnLst/>
              <a:rect l="l" t="t" r="r" b="b"/>
              <a:pathLst>
                <a:path w="34140" h="46952" extrusionOk="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5242675" y="3261725"/>
              <a:ext cx="833775" cy="1184800"/>
            </a:xfrm>
            <a:custGeom>
              <a:avLst/>
              <a:gdLst/>
              <a:ahLst/>
              <a:cxnLst/>
              <a:rect l="l" t="t" r="r" b="b"/>
              <a:pathLst>
                <a:path w="33351" h="47392" extrusionOk="0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5230625" y="3236500"/>
              <a:ext cx="817300" cy="1199050"/>
            </a:xfrm>
            <a:custGeom>
              <a:avLst/>
              <a:gdLst/>
              <a:ahLst/>
              <a:cxnLst/>
              <a:rect l="l" t="t" r="r" b="b"/>
              <a:pathLst>
                <a:path w="32692" h="47962" extrusionOk="0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136275" y="3184950"/>
              <a:ext cx="854600" cy="1805700"/>
            </a:xfrm>
            <a:custGeom>
              <a:avLst/>
              <a:gdLst/>
              <a:ahLst/>
              <a:cxnLst/>
              <a:rect l="l" t="t" r="r" b="b"/>
              <a:pathLst>
                <a:path w="34184" h="72228" extrusionOk="0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5101175" y="3159725"/>
              <a:ext cx="862275" cy="1886875"/>
            </a:xfrm>
            <a:custGeom>
              <a:avLst/>
              <a:gdLst/>
              <a:ahLst/>
              <a:cxnLst/>
              <a:rect l="l" t="t" r="r" b="b"/>
              <a:pathLst>
                <a:path w="34491" h="75475" extrusionOk="0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5644200" y="4235875"/>
              <a:ext cx="110825" cy="70225"/>
            </a:xfrm>
            <a:custGeom>
              <a:avLst/>
              <a:gdLst/>
              <a:ahLst/>
              <a:cxnLst/>
              <a:rect l="l" t="t" r="r" b="b"/>
              <a:pathLst>
                <a:path w="4433" h="2809" extrusionOk="0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600325" y="4217225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5555325" y="4199675"/>
              <a:ext cx="240275" cy="216125"/>
            </a:xfrm>
            <a:custGeom>
              <a:avLst/>
              <a:gdLst/>
              <a:ahLst/>
              <a:cxnLst/>
              <a:rect l="l" t="t" r="r" b="b"/>
              <a:pathLst>
                <a:path w="9611" h="8645" extrusionOk="0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7"/>
            <p:cNvSpPr/>
            <p:nvPr/>
          </p:nvSpPr>
          <p:spPr>
            <a:xfrm>
              <a:off x="5499400" y="4181025"/>
              <a:ext cx="342275" cy="296225"/>
            </a:xfrm>
            <a:custGeom>
              <a:avLst/>
              <a:gdLst/>
              <a:ahLst/>
              <a:cxnLst/>
              <a:rect l="l" t="t" r="r" b="b"/>
              <a:pathLst>
                <a:path w="13691" h="11849" extrusionOk="0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5288750" y="4500250"/>
              <a:ext cx="79025" cy="51600"/>
            </a:xfrm>
            <a:custGeom>
              <a:avLst/>
              <a:gdLst/>
              <a:ahLst/>
              <a:cxnLst/>
              <a:rect l="l" t="t" r="r" b="b"/>
              <a:pathLst>
                <a:path w="3161" h="2064" extrusionOk="0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5982075" y="1811500"/>
              <a:ext cx="928100" cy="1382250"/>
            </a:xfrm>
            <a:custGeom>
              <a:avLst/>
              <a:gdLst/>
              <a:ahLst/>
              <a:cxnLst/>
              <a:rect l="l" t="t" r="r" b="b"/>
              <a:pathLst>
                <a:path w="37124" h="55290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5954650" y="1809300"/>
              <a:ext cx="928100" cy="1359225"/>
            </a:xfrm>
            <a:custGeom>
              <a:avLst/>
              <a:gdLst/>
              <a:ahLst/>
              <a:cxnLst/>
              <a:rect l="l" t="t" r="r" b="b"/>
              <a:pathLst>
                <a:path w="37124" h="54369" extrusionOk="0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5925025" y="1820275"/>
              <a:ext cx="932500" cy="1321900"/>
            </a:xfrm>
            <a:custGeom>
              <a:avLst/>
              <a:gdLst/>
              <a:ahLst/>
              <a:cxnLst/>
              <a:rect l="l" t="t" r="r" b="b"/>
              <a:pathLst>
                <a:path w="37300" h="52876" extrusionOk="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5894325" y="1812575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5836175" y="1785150"/>
              <a:ext cx="956625" cy="1276950"/>
            </a:xfrm>
            <a:custGeom>
              <a:avLst/>
              <a:gdLst/>
              <a:ahLst/>
              <a:cxnLst/>
              <a:rect l="l" t="t" r="r" b="b"/>
              <a:pathLst>
                <a:path w="38265" h="51078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5806550" y="1750050"/>
              <a:ext cx="970875" cy="1285725"/>
            </a:xfrm>
            <a:custGeom>
              <a:avLst/>
              <a:gdLst/>
              <a:ahLst/>
              <a:cxnLst/>
              <a:rect l="l" t="t" r="r" b="b"/>
              <a:pathLst>
                <a:path w="38835" h="51429" extrusionOk="0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5750600" y="1745675"/>
              <a:ext cx="1006000" cy="1239650"/>
            </a:xfrm>
            <a:custGeom>
              <a:avLst/>
              <a:gdLst/>
              <a:ahLst/>
              <a:cxnLst/>
              <a:rect l="l" t="t" r="r" b="b"/>
              <a:pathLst>
                <a:path w="40240" h="49586" extrusionOk="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5686975" y="1781875"/>
              <a:ext cx="1024625" cy="1146400"/>
            </a:xfrm>
            <a:custGeom>
              <a:avLst/>
              <a:gdLst/>
              <a:ahLst/>
              <a:cxnLst/>
              <a:rect l="l" t="t" r="r" b="b"/>
              <a:pathLst>
                <a:path w="40985" h="45856" extrusionOk="0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5631025" y="1795025"/>
              <a:ext cx="1012575" cy="1082775"/>
            </a:xfrm>
            <a:custGeom>
              <a:avLst/>
              <a:gdLst/>
              <a:ahLst/>
              <a:cxnLst/>
              <a:rect l="l" t="t" r="r" b="b"/>
              <a:pathLst>
                <a:path w="40503" h="43311" extrusionOk="0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5603600" y="1804900"/>
              <a:ext cx="1003800" cy="1047675"/>
            </a:xfrm>
            <a:custGeom>
              <a:avLst/>
              <a:gdLst/>
              <a:ahLst/>
              <a:cxnLst/>
              <a:rect l="l" t="t" r="r" b="b"/>
              <a:pathLst>
                <a:path w="40152" h="41907" extrusionOk="0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5576175" y="1804900"/>
              <a:ext cx="998300" cy="1023550"/>
            </a:xfrm>
            <a:custGeom>
              <a:avLst/>
              <a:gdLst/>
              <a:ahLst/>
              <a:cxnLst/>
              <a:rect l="l" t="t" r="r" b="b"/>
              <a:pathLst>
                <a:path w="39932" h="40942" extrusionOk="0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5548750" y="1803800"/>
              <a:ext cx="995025" cy="1000500"/>
            </a:xfrm>
            <a:custGeom>
              <a:avLst/>
              <a:gdLst/>
              <a:ahLst/>
              <a:cxnLst/>
              <a:rect l="l" t="t" r="r" b="b"/>
              <a:pathLst>
                <a:path w="39801" h="40020" extrusionOk="0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5493900" y="1863050"/>
              <a:ext cx="967600" cy="891900"/>
            </a:xfrm>
            <a:custGeom>
              <a:avLst/>
              <a:gdLst/>
              <a:ahLst/>
              <a:cxnLst/>
              <a:rect l="l" t="t" r="r" b="b"/>
              <a:pathLst>
                <a:path w="38704" h="35676" extrusionOk="0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5469775" y="1897050"/>
              <a:ext cx="943450" cy="837050"/>
            </a:xfrm>
            <a:custGeom>
              <a:avLst/>
              <a:gdLst/>
              <a:ahLst/>
              <a:cxnLst/>
              <a:rect l="l" t="t" r="r" b="b"/>
              <a:pathLst>
                <a:path w="37738" h="33482" extrusionOk="0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5446725" y="1902550"/>
              <a:ext cx="929200" cy="809600"/>
            </a:xfrm>
            <a:custGeom>
              <a:avLst/>
              <a:gdLst/>
              <a:ahLst/>
              <a:cxnLst/>
              <a:rect l="l" t="t" r="r" b="b"/>
              <a:pathLst>
                <a:path w="37168" h="32384" extrusionOk="0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5422600" y="1929975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5375425" y="2000175"/>
              <a:ext cx="840325" cy="647250"/>
            </a:xfrm>
            <a:custGeom>
              <a:avLst/>
              <a:gdLst/>
              <a:ahLst/>
              <a:cxnLst/>
              <a:rect l="l" t="t" r="r" b="b"/>
              <a:pathLst>
                <a:path w="33613" h="25890" extrusionOk="0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5351300" y="2536625"/>
              <a:ext cx="160175" cy="88875"/>
            </a:xfrm>
            <a:custGeom>
              <a:avLst/>
              <a:gdLst/>
              <a:ahLst/>
              <a:cxnLst/>
              <a:rect l="l" t="t" r="r" b="b"/>
              <a:pathLst>
                <a:path w="6407" h="3555" extrusionOk="0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5904175" y="2181175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5889925" y="2072575"/>
              <a:ext cx="210650" cy="199675"/>
            </a:xfrm>
            <a:custGeom>
              <a:avLst/>
              <a:gdLst/>
              <a:ahLst/>
              <a:cxnLst/>
              <a:rect l="l" t="t" r="r" b="b"/>
              <a:pathLst>
                <a:path w="8426" h="7987" extrusionOk="0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5303025" y="2516875"/>
              <a:ext cx="109725" cy="65825"/>
            </a:xfrm>
            <a:custGeom>
              <a:avLst/>
              <a:gdLst/>
              <a:ahLst/>
              <a:cxnLst/>
              <a:rect l="l" t="t" r="r" b="b"/>
              <a:pathLst>
                <a:path w="4389" h="2633" extrusionOk="0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6039125" y="1741275"/>
              <a:ext cx="930275" cy="1504025"/>
            </a:xfrm>
            <a:custGeom>
              <a:avLst/>
              <a:gdLst/>
              <a:ahLst/>
              <a:cxnLst/>
              <a:rect l="l" t="t" r="r" b="b"/>
              <a:pathLst>
                <a:path w="37211" h="60161" extrusionOk="0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6067650" y="1763225"/>
              <a:ext cx="930275" cy="1507300"/>
            </a:xfrm>
            <a:custGeom>
              <a:avLst/>
              <a:gdLst/>
              <a:ahLst/>
              <a:cxnLst/>
              <a:rect l="l" t="t" r="r" b="b"/>
              <a:pathLst>
                <a:path w="37211" h="60292" extrusionOk="0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7317150" y="4387275"/>
              <a:ext cx="64725" cy="41700"/>
            </a:xfrm>
            <a:custGeom>
              <a:avLst/>
              <a:gdLst/>
              <a:ahLst/>
              <a:cxnLst/>
              <a:rect l="l" t="t" r="r" b="b"/>
              <a:pathLst>
                <a:path w="2589" h="1668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7284225" y="4357650"/>
              <a:ext cx="41725" cy="38425"/>
            </a:xfrm>
            <a:custGeom>
              <a:avLst/>
              <a:gdLst/>
              <a:ahLst/>
              <a:cxnLst/>
              <a:rect l="l" t="t" r="r" b="b"/>
              <a:pathLst>
                <a:path w="1669" h="1537" extrusionOk="0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7108700" y="4199675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6978150" y="4100950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6866275" y="4041700"/>
              <a:ext cx="453075" cy="489300"/>
            </a:xfrm>
            <a:custGeom>
              <a:avLst/>
              <a:gdLst/>
              <a:ahLst/>
              <a:cxnLst/>
              <a:rect l="l" t="t" r="r" b="b"/>
              <a:pathLst>
                <a:path w="18123" h="19572" extrusionOk="0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6816900" y="4007700"/>
              <a:ext cx="515625" cy="541950"/>
            </a:xfrm>
            <a:custGeom>
              <a:avLst/>
              <a:gdLst/>
              <a:ahLst/>
              <a:cxnLst/>
              <a:rect l="l" t="t" r="r" b="b"/>
              <a:pathLst>
                <a:path w="20625" h="21678" extrusionOk="0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7193175" y="3904575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7090050" y="3878250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6999000" y="3853025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6933175" y="3802550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4482450" y="2681425"/>
              <a:ext cx="948950" cy="1026825"/>
            </a:xfrm>
            <a:custGeom>
              <a:avLst/>
              <a:gdLst/>
              <a:ahLst/>
              <a:cxnLst/>
              <a:rect l="l" t="t" r="r" b="b"/>
              <a:pathLst>
                <a:path w="37958" h="41073" extrusionOk="0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4547175" y="2703350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4648100" y="2725300"/>
              <a:ext cx="830475" cy="834850"/>
            </a:xfrm>
            <a:custGeom>
              <a:avLst/>
              <a:gdLst/>
              <a:ahLst/>
              <a:cxnLst/>
              <a:rect l="l" t="t" r="r" b="b"/>
              <a:pathLst>
                <a:path w="33219" h="33394" extrusionOk="0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4789625" y="2746150"/>
              <a:ext cx="713075" cy="742700"/>
            </a:xfrm>
            <a:custGeom>
              <a:avLst/>
              <a:gdLst/>
              <a:ahLst/>
              <a:cxnLst/>
              <a:rect l="l" t="t" r="r" b="b"/>
              <a:pathLst>
                <a:path w="28523" h="29708" extrusionOk="0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5014500" y="3023675"/>
              <a:ext cx="151425" cy="318175"/>
            </a:xfrm>
            <a:custGeom>
              <a:avLst/>
              <a:gdLst/>
              <a:ahLst/>
              <a:cxnLst/>
              <a:rect l="l" t="t" r="r" b="b"/>
              <a:pathLst>
                <a:path w="6057" h="12727" extrusionOk="0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4389200" y="3352775"/>
              <a:ext cx="295125" cy="759175"/>
            </a:xfrm>
            <a:custGeom>
              <a:avLst/>
              <a:gdLst/>
              <a:ahLst/>
              <a:cxnLst/>
              <a:rect l="l" t="t" r="r" b="b"/>
              <a:pathLst>
                <a:path w="11805" h="30367" extrusionOk="0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4328875" y="3108150"/>
              <a:ext cx="357650" cy="1116775"/>
            </a:xfrm>
            <a:custGeom>
              <a:avLst/>
              <a:gdLst/>
              <a:ahLst/>
              <a:cxnLst/>
              <a:rect l="l" t="t" r="r" b="b"/>
              <a:pathLst>
                <a:path w="14306" h="44671" extrusionOk="0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4276225" y="3001750"/>
              <a:ext cx="400425" cy="1289000"/>
            </a:xfrm>
            <a:custGeom>
              <a:avLst/>
              <a:gdLst/>
              <a:ahLst/>
              <a:cxnLst/>
              <a:rect l="l" t="t" r="r" b="b"/>
              <a:pathLst>
                <a:path w="16017" h="51560" extrusionOk="0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4227950" y="2940300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4167625" y="2749425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4152250" y="2727500"/>
              <a:ext cx="578150" cy="1726700"/>
            </a:xfrm>
            <a:custGeom>
              <a:avLst/>
              <a:gdLst/>
              <a:ahLst/>
              <a:cxnLst/>
              <a:rect l="l" t="t" r="r" b="b"/>
              <a:pathLst>
                <a:path w="23126" h="69068" extrusionOk="0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4125925" y="2666050"/>
              <a:ext cx="649450" cy="1851775"/>
            </a:xfrm>
            <a:custGeom>
              <a:avLst/>
              <a:gdLst/>
              <a:ahLst/>
              <a:cxnLst/>
              <a:rect l="l" t="t" r="r" b="b"/>
              <a:pathLst>
                <a:path w="25978" h="74071" extrusionOk="0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7"/>
            <p:cNvSpPr/>
            <p:nvPr/>
          </p:nvSpPr>
          <p:spPr>
            <a:xfrm>
              <a:off x="4096300" y="2788925"/>
              <a:ext cx="434450" cy="1781575"/>
            </a:xfrm>
            <a:custGeom>
              <a:avLst/>
              <a:gdLst/>
              <a:ahLst/>
              <a:cxnLst/>
              <a:rect l="l" t="t" r="r" b="b"/>
              <a:pathLst>
                <a:path w="17378" h="71263" extrusionOk="0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5157125" y="2795500"/>
              <a:ext cx="400425" cy="235900"/>
            </a:xfrm>
            <a:custGeom>
              <a:avLst/>
              <a:gdLst/>
              <a:ahLst/>
              <a:cxnLst/>
              <a:rect l="l" t="t" r="r" b="b"/>
              <a:pathLst>
                <a:path w="16017" h="9436" extrusionOk="0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4878475" y="2770275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4429800" y="2660575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4382625" y="2638625"/>
              <a:ext cx="1001600" cy="722950"/>
            </a:xfrm>
            <a:custGeom>
              <a:avLst/>
              <a:gdLst/>
              <a:ahLst/>
              <a:cxnLst/>
              <a:rect l="l" t="t" r="r" b="b"/>
              <a:pathLst>
                <a:path w="40064" h="28918" extrusionOk="0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4390300" y="2616700"/>
              <a:ext cx="969800" cy="500250"/>
            </a:xfrm>
            <a:custGeom>
              <a:avLst/>
              <a:gdLst/>
              <a:ahLst/>
              <a:cxnLst/>
              <a:rect l="l" t="t" r="r" b="b"/>
              <a:pathLst>
                <a:path w="38792" h="20010" extrusionOk="0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4570225" y="2562950"/>
              <a:ext cx="823875" cy="447600"/>
            </a:xfrm>
            <a:custGeom>
              <a:avLst/>
              <a:gdLst/>
              <a:ahLst/>
              <a:cxnLst/>
              <a:rect l="l" t="t" r="r" b="b"/>
              <a:pathLst>
                <a:path w="32955" h="17904" extrusionOk="0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4593250" y="2573900"/>
              <a:ext cx="718575" cy="375225"/>
            </a:xfrm>
            <a:custGeom>
              <a:avLst/>
              <a:gdLst/>
              <a:ahLst/>
              <a:cxnLst/>
              <a:rect l="l" t="t" r="r" b="b"/>
              <a:pathLst>
                <a:path w="28743" h="15009" extrusionOk="0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4627275" y="2549775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4752325" y="2525650"/>
              <a:ext cx="504650" cy="232575"/>
            </a:xfrm>
            <a:custGeom>
              <a:avLst/>
              <a:gdLst/>
              <a:ahLst/>
              <a:cxnLst/>
              <a:rect l="l" t="t" r="r" b="b"/>
              <a:pathLst>
                <a:path w="20186" h="9303" extrusionOk="0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4721600" y="2500400"/>
              <a:ext cx="509050" cy="235900"/>
            </a:xfrm>
            <a:custGeom>
              <a:avLst/>
              <a:gdLst/>
              <a:ahLst/>
              <a:cxnLst/>
              <a:rect l="l" t="t" r="r" b="b"/>
              <a:pathLst>
                <a:path w="20362" h="9436" extrusionOk="0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4766575" y="2636450"/>
              <a:ext cx="66950" cy="38400"/>
            </a:xfrm>
            <a:custGeom>
              <a:avLst/>
              <a:gdLst/>
              <a:ahLst/>
              <a:cxnLst/>
              <a:rect l="l" t="t" r="r" b="b"/>
              <a:pathLst>
                <a:path w="2678" h="1536" extrusionOk="0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4492325" y="2749425"/>
              <a:ext cx="69150" cy="48300"/>
            </a:xfrm>
            <a:custGeom>
              <a:avLst/>
              <a:gdLst/>
              <a:ahLst/>
              <a:cxnLst/>
              <a:rect l="l" t="t" r="r" b="b"/>
              <a:pathLst>
                <a:path w="2766" h="1932" extrusionOk="0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4584475" y="2661675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5248175" y="2451050"/>
              <a:ext cx="158000" cy="83400"/>
            </a:xfrm>
            <a:custGeom>
              <a:avLst/>
              <a:gdLst/>
              <a:ahLst/>
              <a:cxnLst/>
              <a:rect l="l" t="t" r="r" b="b"/>
              <a:pathLst>
                <a:path w="6320" h="3336" extrusionOk="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5221850" y="2453250"/>
              <a:ext cx="110825" cy="55950"/>
            </a:xfrm>
            <a:custGeom>
              <a:avLst/>
              <a:gdLst/>
              <a:ahLst/>
              <a:cxnLst/>
              <a:rect l="l" t="t" r="r" b="b"/>
              <a:pathLst>
                <a:path w="4433" h="2238" extrusionOk="0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2583525" y="3619350"/>
              <a:ext cx="11000" cy="43925"/>
            </a:xfrm>
            <a:custGeom>
              <a:avLst/>
              <a:gdLst/>
              <a:ahLst/>
              <a:cxnLst/>
              <a:rect l="l" t="t" r="r" b="b"/>
              <a:pathLst>
                <a:path w="440" h="1757" extrusionOk="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2531975" y="3816825"/>
              <a:ext cx="28550" cy="37325"/>
            </a:xfrm>
            <a:custGeom>
              <a:avLst/>
              <a:gdLst/>
              <a:ahLst/>
              <a:cxnLst/>
              <a:rect l="l" t="t" r="r" b="b"/>
              <a:pathLst>
                <a:path w="1142" h="1493" extrusionOk="0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2790850" y="3734550"/>
              <a:ext cx="36250" cy="30725"/>
            </a:xfrm>
            <a:custGeom>
              <a:avLst/>
              <a:gdLst/>
              <a:ahLst/>
              <a:cxnLst/>
              <a:rect l="l" t="t" r="r" b="b"/>
              <a:pathLst>
                <a:path w="1450" h="1229" extrusionOk="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2285150" y="4725150"/>
              <a:ext cx="47175" cy="14275"/>
            </a:xfrm>
            <a:custGeom>
              <a:avLst/>
              <a:gdLst/>
              <a:ahLst/>
              <a:cxnLst/>
              <a:rect l="l" t="t" r="r" b="b"/>
              <a:pathLst>
                <a:path w="1887" h="571" extrusionOk="0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2232475" y="4129475"/>
              <a:ext cx="879825" cy="325825"/>
            </a:xfrm>
            <a:custGeom>
              <a:avLst/>
              <a:gdLst/>
              <a:ahLst/>
              <a:cxnLst/>
              <a:rect l="l" t="t" r="r" b="b"/>
              <a:pathLst>
                <a:path w="35193" h="13033" extrusionOk="0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2228100" y="4100950"/>
              <a:ext cx="934675" cy="336800"/>
            </a:xfrm>
            <a:custGeom>
              <a:avLst/>
              <a:gdLst/>
              <a:ahLst/>
              <a:cxnLst/>
              <a:rect l="l" t="t" r="r" b="b"/>
              <a:pathLst>
                <a:path w="37387" h="13472" extrusionOk="0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2245650" y="4054875"/>
              <a:ext cx="1314250" cy="359850"/>
            </a:xfrm>
            <a:custGeom>
              <a:avLst/>
              <a:gdLst/>
              <a:ahLst/>
              <a:cxnLst/>
              <a:rect l="l" t="t" r="r" b="b"/>
              <a:pathLst>
                <a:path w="52570" h="14394" extrusionOk="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2252225" y="4008800"/>
              <a:ext cx="1328500" cy="378500"/>
            </a:xfrm>
            <a:custGeom>
              <a:avLst/>
              <a:gdLst/>
              <a:ahLst/>
              <a:cxnLst/>
              <a:rect l="l" t="t" r="r" b="b"/>
              <a:pathLst>
                <a:path w="53140" h="15140" extrusionOk="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2104125" y="4481600"/>
              <a:ext cx="42825" cy="15400"/>
            </a:xfrm>
            <a:custGeom>
              <a:avLst/>
              <a:gdLst/>
              <a:ahLst/>
              <a:cxnLst/>
              <a:rect l="l" t="t" r="r" b="b"/>
              <a:pathLst>
                <a:path w="1713" h="616" extrusionOk="0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2084375" y="4455275"/>
              <a:ext cx="138250" cy="42825"/>
            </a:xfrm>
            <a:custGeom>
              <a:avLst/>
              <a:gdLst/>
              <a:ahLst/>
              <a:cxnLst/>
              <a:rect l="l" t="t" r="r" b="b"/>
              <a:pathLst>
                <a:path w="5530" h="1713" extrusionOk="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2080000" y="4434425"/>
              <a:ext cx="208450" cy="60375"/>
            </a:xfrm>
            <a:custGeom>
              <a:avLst/>
              <a:gdLst/>
              <a:ahLst/>
              <a:cxnLst/>
              <a:rect l="l" t="t" r="r" b="b"/>
              <a:pathLst>
                <a:path w="8338" h="2415" extrusionOk="0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2060250" y="4419075"/>
              <a:ext cx="269900" cy="66950"/>
            </a:xfrm>
            <a:custGeom>
              <a:avLst/>
              <a:gdLst/>
              <a:ahLst/>
              <a:cxnLst/>
              <a:rect l="l" t="t" r="r" b="b"/>
              <a:pathLst>
                <a:path w="10796" h="2678" extrusionOk="0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1951650" y="4680175"/>
              <a:ext cx="528775" cy="40600"/>
            </a:xfrm>
            <a:custGeom>
              <a:avLst/>
              <a:gdLst/>
              <a:ahLst/>
              <a:cxnLst/>
              <a:rect l="l" t="t" r="r" b="b"/>
              <a:pathLst>
                <a:path w="21151" h="1624" extrusionOk="0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2370700" y="4660425"/>
              <a:ext cx="121800" cy="17575"/>
            </a:xfrm>
            <a:custGeom>
              <a:avLst/>
              <a:gdLst/>
              <a:ahLst/>
              <a:cxnLst/>
              <a:rect l="l" t="t" r="r" b="b"/>
              <a:pathLst>
                <a:path w="4872" h="703" extrusionOk="0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2386075" y="4638475"/>
              <a:ext cx="120675" cy="19775"/>
            </a:xfrm>
            <a:custGeom>
              <a:avLst/>
              <a:gdLst/>
              <a:ahLst/>
              <a:cxnLst/>
              <a:rect l="l" t="t" r="r" b="b"/>
              <a:pathLst>
                <a:path w="4827" h="791" extrusionOk="0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2401425" y="4618725"/>
              <a:ext cx="117400" cy="17575"/>
            </a:xfrm>
            <a:custGeom>
              <a:avLst/>
              <a:gdLst/>
              <a:ahLst/>
              <a:cxnLst/>
              <a:rect l="l" t="t" r="r" b="b"/>
              <a:pathLst>
                <a:path w="4696" h="703" extrusionOk="0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2443100" y="4581425"/>
              <a:ext cx="16500" cy="11000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2448600" y="4561700"/>
              <a:ext cx="25250" cy="13175"/>
            </a:xfrm>
            <a:custGeom>
              <a:avLst/>
              <a:gdLst/>
              <a:ahLst/>
              <a:cxnLst/>
              <a:rect l="l" t="t" r="r" b="b"/>
              <a:pathLst>
                <a:path w="1010" h="527" extrusionOk="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2465050" y="4534275"/>
              <a:ext cx="165675" cy="19750"/>
            </a:xfrm>
            <a:custGeom>
              <a:avLst/>
              <a:gdLst/>
              <a:ahLst/>
              <a:cxnLst/>
              <a:rect l="l" t="t" r="r" b="b"/>
              <a:pathLst>
                <a:path w="6627" h="790" extrusionOk="0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2470525" y="4513425"/>
              <a:ext cx="164575" cy="23050"/>
            </a:xfrm>
            <a:custGeom>
              <a:avLst/>
              <a:gdLst/>
              <a:ahLst/>
              <a:cxnLst/>
              <a:rect l="l" t="t" r="r" b="b"/>
              <a:pathLst>
                <a:path w="6583" h="922" extrusionOk="0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2521000" y="4471725"/>
              <a:ext cx="125075" cy="18675"/>
            </a:xfrm>
            <a:custGeom>
              <a:avLst/>
              <a:gdLst/>
              <a:ahLst/>
              <a:cxnLst/>
              <a:rect l="l" t="t" r="r" b="b"/>
              <a:pathLst>
                <a:path w="5003" h="747" extrusionOk="0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2530875" y="4452000"/>
              <a:ext cx="120700" cy="19750"/>
            </a:xfrm>
            <a:custGeom>
              <a:avLst/>
              <a:gdLst/>
              <a:ahLst/>
              <a:cxnLst/>
              <a:rect l="l" t="t" r="r" b="b"/>
              <a:pathLst>
                <a:path w="4828" h="790" extrusionOk="0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2524300" y="4427850"/>
              <a:ext cx="161275" cy="30750"/>
            </a:xfrm>
            <a:custGeom>
              <a:avLst/>
              <a:gdLst/>
              <a:ahLst/>
              <a:cxnLst/>
              <a:rect l="l" t="t" r="r" b="b"/>
              <a:pathLst>
                <a:path w="6451" h="1230" extrusionOk="0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2522100" y="4401525"/>
              <a:ext cx="190900" cy="28550"/>
            </a:xfrm>
            <a:custGeom>
              <a:avLst/>
              <a:gdLst/>
              <a:ahLst/>
              <a:cxnLst/>
              <a:rect l="l" t="t" r="r" b="b"/>
              <a:pathLst>
                <a:path w="7636" h="1142" extrusionOk="0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533075" y="4308275"/>
              <a:ext cx="523300" cy="91075"/>
            </a:xfrm>
            <a:custGeom>
              <a:avLst/>
              <a:gdLst/>
              <a:ahLst/>
              <a:cxnLst/>
              <a:rect l="l" t="t" r="r" b="b"/>
              <a:pathLst>
                <a:path w="20932" h="3643" extrusionOk="0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508925" y="4276475"/>
              <a:ext cx="537575" cy="125075"/>
            </a:xfrm>
            <a:custGeom>
              <a:avLst/>
              <a:gdLst/>
              <a:ahLst/>
              <a:cxnLst/>
              <a:rect l="l" t="t" r="r" b="b"/>
              <a:pathLst>
                <a:path w="21503" h="5003" extrusionOk="0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481500" y="4238075"/>
              <a:ext cx="585825" cy="166775"/>
            </a:xfrm>
            <a:custGeom>
              <a:avLst/>
              <a:gdLst/>
              <a:ahLst/>
              <a:cxnLst/>
              <a:rect l="l" t="t" r="r" b="b"/>
              <a:pathLst>
                <a:path w="23433" h="6671" extrusionOk="0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461750" y="4201875"/>
              <a:ext cx="634100" cy="202975"/>
            </a:xfrm>
            <a:custGeom>
              <a:avLst/>
              <a:gdLst/>
              <a:ahLst/>
              <a:cxnLst/>
              <a:rect l="l" t="t" r="r" b="b"/>
              <a:pathLst>
                <a:path w="25364" h="8119" extrusionOk="0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1832075" y="4324725"/>
              <a:ext cx="1298875" cy="348875"/>
            </a:xfrm>
            <a:custGeom>
              <a:avLst/>
              <a:gdLst/>
              <a:ahLst/>
              <a:cxnLst/>
              <a:rect l="l" t="t" r="r" b="b"/>
              <a:pathLst>
                <a:path w="51955" h="13955" extrusionOk="0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1442625" y="2706650"/>
              <a:ext cx="854600" cy="1976825"/>
            </a:xfrm>
            <a:custGeom>
              <a:avLst/>
              <a:gdLst/>
              <a:ahLst/>
              <a:cxnLst/>
              <a:rect l="l" t="t" r="r" b="b"/>
              <a:pathLst>
                <a:path w="34184" h="79073" extrusionOk="0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1908875" y="4495875"/>
              <a:ext cx="646150" cy="156900"/>
            </a:xfrm>
            <a:custGeom>
              <a:avLst/>
              <a:gdLst/>
              <a:ahLst/>
              <a:cxnLst/>
              <a:rect l="l" t="t" r="r" b="b"/>
              <a:pathLst>
                <a:path w="25846" h="6276" extrusionOk="0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1292350" y="2521250"/>
              <a:ext cx="799750" cy="2106275"/>
            </a:xfrm>
            <a:custGeom>
              <a:avLst/>
              <a:gdLst/>
              <a:ahLst/>
              <a:cxnLst/>
              <a:rect l="l" t="t" r="r" b="b"/>
              <a:pathLst>
                <a:path w="31990" h="84251" extrusionOk="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1915450" y="4597900"/>
              <a:ext cx="615450" cy="109725"/>
            </a:xfrm>
            <a:custGeom>
              <a:avLst/>
              <a:gdLst/>
              <a:ahLst/>
              <a:cxnLst/>
              <a:rect l="l" t="t" r="r" b="b"/>
              <a:pathLst>
                <a:path w="24618" h="4389" extrusionOk="0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1158500" y="3048925"/>
              <a:ext cx="152525" cy="1579700"/>
            </a:xfrm>
            <a:custGeom>
              <a:avLst/>
              <a:gdLst/>
              <a:ahLst/>
              <a:cxnLst/>
              <a:rect l="l" t="t" r="r" b="b"/>
              <a:pathLst>
                <a:path w="6101" h="63188" extrusionOk="0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2096450" y="4705400"/>
              <a:ext cx="263300" cy="30750"/>
            </a:xfrm>
            <a:custGeom>
              <a:avLst/>
              <a:gdLst/>
              <a:ahLst/>
              <a:cxnLst/>
              <a:rect l="l" t="t" r="r" b="b"/>
              <a:pathLst>
                <a:path w="10532" h="1230" extrusionOk="0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1024675" y="3357175"/>
              <a:ext cx="119600" cy="1265975"/>
            </a:xfrm>
            <a:custGeom>
              <a:avLst/>
              <a:gdLst/>
              <a:ahLst/>
              <a:cxnLst/>
              <a:rect l="l" t="t" r="r" b="b"/>
              <a:pathLst>
                <a:path w="4784" h="50639" extrusionOk="0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605600" y="2498225"/>
              <a:ext cx="454200" cy="2111750"/>
            </a:xfrm>
            <a:custGeom>
              <a:avLst/>
              <a:gdLst/>
              <a:ahLst/>
              <a:cxnLst/>
              <a:rect l="l" t="t" r="r" b="b"/>
              <a:pathLst>
                <a:path w="18168" h="84470" extrusionOk="0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489325" y="2325975"/>
              <a:ext cx="527700" cy="2220375"/>
            </a:xfrm>
            <a:custGeom>
              <a:avLst/>
              <a:gdLst/>
              <a:ahLst/>
              <a:cxnLst/>
              <a:rect l="l" t="t" r="r" b="b"/>
              <a:pathLst>
                <a:path w="21108" h="88815" extrusionOk="0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261150" y="2997350"/>
              <a:ext cx="377400" cy="1344975"/>
            </a:xfrm>
            <a:custGeom>
              <a:avLst/>
              <a:gdLst/>
              <a:ahLst/>
              <a:cxnLst/>
              <a:rect l="l" t="t" r="r" b="b"/>
              <a:pathLst>
                <a:path w="15096" h="53799" extrusionOk="0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238125" y="3076350"/>
              <a:ext cx="340075" cy="1220975"/>
            </a:xfrm>
            <a:custGeom>
              <a:avLst/>
              <a:gdLst/>
              <a:ahLst/>
              <a:cxnLst/>
              <a:rect l="l" t="t" r="r" b="b"/>
              <a:pathLst>
                <a:path w="13603" h="48839" extrusionOk="0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343425" y="3363750"/>
              <a:ext cx="188700" cy="900675"/>
            </a:xfrm>
            <a:custGeom>
              <a:avLst/>
              <a:gdLst/>
              <a:ahLst/>
              <a:cxnLst/>
              <a:rect l="l" t="t" r="r" b="b"/>
              <a:pathLst>
                <a:path w="7548" h="36027" extrusionOk="0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2699800" y="3180550"/>
              <a:ext cx="204075" cy="111925"/>
            </a:xfrm>
            <a:custGeom>
              <a:avLst/>
              <a:gdLst/>
              <a:ahLst/>
              <a:cxnLst/>
              <a:rect l="l" t="t" r="r" b="b"/>
              <a:pathLst>
                <a:path w="8163" h="4477" extrusionOk="0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3153975" y="3567800"/>
              <a:ext cx="561700" cy="625325"/>
            </a:xfrm>
            <a:custGeom>
              <a:avLst/>
              <a:gdLst/>
              <a:ahLst/>
              <a:cxnLst/>
              <a:rect l="l" t="t" r="r" b="b"/>
              <a:pathLst>
                <a:path w="22468" h="25013" extrusionOk="0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2632900" y="3118025"/>
              <a:ext cx="307175" cy="222725"/>
            </a:xfrm>
            <a:custGeom>
              <a:avLst/>
              <a:gdLst/>
              <a:ahLst/>
              <a:cxnLst/>
              <a:rect l="l" t="t" r="r" b="b"/>
              <a:pathLst>
                <a:path w="12287" h="8909" extrusionOk="0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3084850" y="3493200"/>
              <a:ext cx="603400" cy="716375"/>
            </a:xfrm>
            <a:custGeom>
              <a:avLst/>
              <a:gdLst/>
              <a:ahLst/>
              <a:cxnLst/>
              <a:rect l="l" t="t" r="r" b="b"/>
              <a:pathLst>
                <a:path w="24136" h="28655" extrusionOk="0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2512225" y="3058800"/>
              <a:ext cx="1147500" cy="1171625"/>
            </a:xfrm>
            <a:custGeom>
              <a:avLst/>
              <a:gdLst/>
              <a:ahLst/>
              <a:cxnLst/>
              <a:rect l="l" t="t" r="r" b="b"/>
              <a:pathLst>
                <a:path w="45900" h="46865" extrusionOk="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1670800" y="3011625"/>
              <a:ext cx="1963700" cy="1351525"/>
            </a:xfrm>
            <a:custGeom>
              <a:avLst/>
              <a:gdLst/>
              <a:ahLst/>
              <a:cxnLst/>
              <a:rect l="l" t="t" r="r" b="b"/>
              <a:pathLst>
                <a:path w="78548" h="54061" extrusionOk="0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1656550" y="2963350"/>
              <a:ext cx="2084350" cy="1429425"/>
            </a:xfrm>
            <a:custGeom>
              <a:avLst/>
              <a:gdLst/>
              <a:ahLst/>
              <a:cxnLst/>
              <a:rect l="l" t="t" r="r" b="b"/>
              <a:pathLst>
                <a:path w="83374" h="57177" extrusionOk="0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1579750" y="2837200"/>
              <a:ext cx="2045975" cy="1732200"/>
            </a:xfrm>
            <a:custGeom>
              <a:avLst/>
              <a:gdLst/>
              <a:ahLst/>
              <a:cxnLst/>
              <a:rect l="l" t="t" r="r" b="b"/>
              <a:pathLst>
                <a:path w="81839" h="69288" extrusionOk="0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1896800" y="3719200"/>
              <a:ext cx="560600" cy="444300"/>
            </a:xfrm>
            <a:custGeom>
              <a:avLst/>
              <a:gdLst/>
              <a:ahLst/>
              <a:cxnLst/>
              <a:rect l="l" t="t" r="r" b="b"/>
              <a:pathLst>
                <a:path w="22424" h="17772" extrusionOk="0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1870475" y="3665425"/>
              <a:ext cx="650550" cy="557325"/>
            </a:xfrm>
            <a:custGeom>
              <a:avLst/>
              <a:gdLst/>
              <a:ahLst/>
              <a:cxnLst/>
              <a:rect l="l" t="t" r="r" b="b"/>
              <a:pathLst>
                <a:path w="26022" h="22293" extrusionOk="0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1686175" y="3501975"/>
              <a:ext cx="889700" cy="781100"/>
            </a:xfrm>
            <a:custGeom>
              <a:avLst/>
              <a:gdLst/>
              <a:ahLst/>
              <a:cxnLst/>
              <a:rect l="l" t="t" r="r" b="b"/>
              <a:pathLst>
                <a:path w="35588" h="31244" extrusionOk="0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2461750" y="3614975"/>
              <a:ext cx="388375" cy="286350"/>
            </a:xfrm>
            <a:custGeom>
              <a:avLst/>
              <a:gdLst/>
              <a:ahLst/>
              <a:cxnLst/>
              <a:rect l="l" t="t" r="r" b="b"/>
              <a:pathLst>
                <a:path w="15535" h="11454" extrusionOk="0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2519900" y="1399025"/>
              <a:ext cx="942350" cy="1523750"/>
            </a:xfrm>
            <a:custGeom>
              <a:avLst/>
              <a:gdLst/>
              <a:ahLst/>
              <a:cxnLst/>
              <a:rect l="l" t="t" r="r" b="b"/>
              <a:pathLst>
                <a:path w="37694" h="60950" extrusionOk="0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2547325" y="1444000"/>
              <a:ext cx="957725" cy="1504025"/>
            </a:xfrm>
            <a:custGeom>
              <a:avLst/>
              <a:gdLst/>
              <a:ahLst/>
              <a:cxnLst/>
              <a:rect l="l" t="t" r="r" b="b"/>
              <a:pathLst>
                <a:path w="38309" h="60161" extrusionOk="0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2816100" y="3080725"/>
              <a:ext cx="767925" cy="218325"/>
            </a:xfrm>
            <a:custGeom>
              <a:avLst/>
              <a:gdLst/>
              <a:ahLst/>
              <a:cxnLst/>
              <a:rect l="l" t="t" r="r" b="b"/>
              <a:pathLst>
                <a:path w="30717" h="8733" extrusionOk="0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2745875" y="2864625"/>
              <a:ext cx="868875" cy="266600"/>
            </a:xfrm>
            <a:custGeom>
              <a:avLst/>
              <a:gdLst/>
              <a:ahLst/>
              <a:cxnLst/>
              <a:rect l="l" t="t" r="r" b="b"/>
              <a:pathLst>
                <a:path w="34755" h="10664" extrusionOk="0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2680075" y="2663875"/>
              <a:ext cx="923700" cy="403725"/>
            </a:xfrm>
            <a:custGeom>
              <a:avLst/>
              <a:gdLst/>
              <a:ahLst/>
              <a:cxnLst/>
              <a:rect l="l" t="t" r="r" b="b"/>
              <a:pathLst>
                <a:path w="36948" h="16149" extrusionOk="0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7"/>
            <p:cNvSpPr/>
            <p:nvPr/>
          </p:nvSpPr>
          <p:spPr>
            <a:xfrm>
              <a:off x="2627400" y="2363275"/>
              <a:ext cx="931400" cy="657150"/>
            </a:xfrm>
            <a:custGeom>
              <a:avLst/>
              <a:gdLst/>
              <a:ahLst/>
              <a:cxnLst/>
              <a:rect l="l" t="t" r="r" b="b"/>
              <a:pathLst>
                <a:path w="37256" h="26286" extrusionOk="0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3319625" y="1408900"/>
              <a:ext cx="345575" cy="2234625"/>
            </a:xfrm>
            <a:custGeom>
              <a:avLst/>
              <a:gdLst/>
              <a:ahLst/>
              <a:cxnLst/>
              <a:rect l="l" t="t" r="r" b="b"/>
              <a:pathLst>
                <a:path w="13823" h="89385" extrusionOk="0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2895075" y="3238700"/>
              <a:ext cx="385075" cy="337900"/>
            </a:xfrm>
            <a:custGeom>
              <a:avLst/>
              <a:gdLst/>
              <a:ahLst/>
              <a:cxnLst/>
              <a:rect l="l" t="t" r="r" b="b"/>
              <a:pathLst>
                <a:path w="15403" h="13516" extrusionOk="0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2931275" y="3283675"/>
              <a:ext cx="242475" cy="218325"/>
            </a:xfrm>
            <a:custGeom>
              <a:avLst/>
              <a:gdLst/>
              <a:ahLst/>
              <a:cxnLst/>
              <a:rect l="l" t="t" r="r" b="b"/>
              <a:pathLst>
                <a:path w="9699" h="8733" extrusionOk="0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2574750" y="1389150"/>
              <a:ext cx="1018050" cy="1583000"/>
            </a:xfrm>
            <a:custGeom>
              <a:avLst/>
              <a:gdLst/>
              <a:ahLst/>
              <a:cxnLst/>
              <a:rect l="l" t="t" r="r" b="b"/>
              <a:pathLst>
                <a:path w="40722" h="63320" extrusionOk="0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2434325" y="1378175"/>
              <a:ext cx="930300" cy="1467825"/>
            </a:xfrm>
            <a:custGeom>
              <a:avLst/>
              <a:gdLst/>
              <a:ahLst/>
              <a:cxnLst/>
              <a:rect l="l" t="t" r="r" b="b"/>
              <a:pathLst>
                <a:path w="37212" h="58713" extrusionOk="0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2288425" y="1370500"/>
              <a:ext cx="948950" cy="1344950"/>
            </a:xfrm>
            <a:custGeom>
              <a:avLst/>
              <a:gdLst/>
              <a:ahLst/>
              <a:cxnLst/>
              <a:rect l="l" t="t" r="r" b="b"/>
              <a:pathLst>
                <a:path w="37958" h="53798" extrusionOk="0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2083300" y="1434125"/>
              <a:ext cx="1010375" cy="1095925"/>
            </a:xfrm>
            <a:custGeom>
              <a:avLst/>
              <a:gdLst/>
              <a:ahLst/>
              <a:cxnLst/>
              <a:rect l="l" t="t" r="r" b="b"/>
              <a:pathLst>
                <a:path w="40415" h="43837" extrusionOk="0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1945075" y="1451675"/>
              <a:ext cx="982950" cy="954425"/>
            </a:xfrm>
            <a:custGeom>
              <a:avLst/>
              <a:gdLst/>
              <a:ahLst/>
              <a:cxnLst/>
              <a:rect l="l" t="t" r="r" b="b"/>
              <a:pathLst>
                <a:path w="39318" h="38177" extrusionOk="0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1822200" y="1600875"/>
              <a:ext cx="866675" cy="694425"/>
            </a:xfrm>
            <a:custGeom>
              <a:avLst/>
              <a:gdLst/>
              <a:ahLst/>
              <a:cxnLst/>
              <a:rect l="l" t="t" r="r" b="b"/>
              <a:pathLst>
                <a:path w="34667" h="27777" extrusionOk="0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1699325" y="2110975"/>
              <a:ext cx="133875" cy="74625"/>
            </a:xfrm>
            <a:custGeom>
              <a:avLst/>
              <a:gdLst/>
              <a:ahLst/>
              <a:cxnLst/>
              <a:rect l="l" t="t" r="r" b="b"/>
              <a:pathLst>
                <a:path w="5355" h="2985" extrusionOk="0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2929075" y="3201400"/>
              <a:ext cx="121800" cy="42800"/>
            </a:xfrm>
            <a:custGeom>
              <a:avLst/>
              <a:gdLst/>
              <a:ahLst/>
              <a:cxnLst/>
              <a:rect l="l" t="t" r="r" b="b"/>
              <a:pathLst>
                <a:path w="4872" h="1712" extrusionOk="0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463000" y="1796125"/>
              <a:ext cx="3006950" cy="2565925"/>
            </a:xfrm>
            <a:custGeom>
              <a:avLst/>
              <a:gdLst/>
              <a:ahLst/>
              <a:cxnLst/>
              <a:rect l="l" t="t" r="r" b="b"/>
              <a:pathLst>
                <a:path w="120278" h="102637" extrusionOk="0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1260525" y="3161900"/>
              <a:ext cx="125100" cy="1464550"/>
            </a:xfrm>
            <a:custGeom>
              <a:avLst/>
              <a:gdLst/>
              <a:ahLst/>
              <a:cxnLst/>
              <a:rect l="l" t="t" r="r" b="b"/>
              <a:pathLst>
                <a:path w="5004" h="58582" extrusionOk="0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1226525" y="3169575"/>
              <a:ext cx="129475" cy="1510625"/>
            </a:xfrm>
            <a:custGeom>
              <a:avLst/>
              <a:gdLst/>
              <a:ahLst/>
              <a:cxnLst/>
              <a:rect l="l" t="t" r="r" b="b"/>
              <a:pathLst>
                <a:path w="5179" h="60425" extrusionOk="0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1190325" y="3178350"/>
              <a:ext cx="129475" cy="1474425"/>
            </a:xfrm>
            <a:custGeom>
              <a:avLst/>
              <a:gdLst/>
              <a:ahLst/>
              <a:cxnLst/>
              <a:rect l="l" t="t" r="r" b="b"/>
              <a:pathLst>
                <a:path w="5179" h="58977" extrusionOk="0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1174950" y="3213475"/>
              <a:ext cx="113025" cy="1464525"/>
            </a:xfrm>
            <a:custGeom>
              <a:avLst/>
              <a:gdLst/>
              <a:ahLst/>
              <a:cxnLst/>
              <a:rect l="l" t="t" r="r" b="b"/>
              <a:pathLst>
                <a:path w="4521" h="58581" extrusionOk="0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1139850" y="4002225"/>
              <a:ext cx="64750" cy="674675"/>
            </a:xfrm>
            <a:custGeom>
              <a:avLst/>
              <a:gdLst/>
              <a:ahLst/>
              <a:cxnLst/>
              <a:rect l="l" t="t" r="r" b="b"/>
              <a:pathLst>
                <a:path w="2590" h="26987" extrusionOk="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1106950" y="3840950"/>
              <a:ext cx="64750" cy="782200"/>
            </a:xfrm>
            <a:custGeom>
              <a:avLst/>
              <a:gdLst/>
              <a:ahLst/>
              <a:cxnLst/>
              <a:rect l="l" t="t" r="r" b="b"/>
              <a:pathLst>
                <a:path w="2590" h="31288" extrusionOk="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1074025" y="3794875"/>
              <a:ext cx="75725" cy="787675"/>
            </a:xfrm>
            <a:custGeom>
              <a:avLst/>
              <a:gdLst/>
              <a:ahLst/>
              <a:cxnLst/>
              <a:rect l="l" t="t" r="r" b="b"/>
              <a:pathLst>
                <a:path w="3029" h="31507" extrusionOk="0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1043325" y="4272075"/>
              <a:ext cx="50475" cy="285250"/>
            </a:xfrm>
            <a:custGeom>
              <a:avLst/>
              <a:gdLst/>
              <a:ahLst/>
              <a:cxnLst/>
              <a:rect l="l" t="t" r="r" b="b"/>
              <a:pathLst>
                <a:path w="2019" h="11410" extrusionOk="0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1022475" y="4402625"/>
              <a:ext cx="26350" cy="111925"/>
            </a:xfrm>
            <a:custGeom>
              <a:avLst/>
              <a:gdLst/>
              <a:ahLst/>
              <a:cxnLst/>
              <a:rect l="l" t="t" r="r" b="b"/>
              <a:pathLst>
                <a:path w="1054" h="4477" extrusionOk="0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1765150" y="4491475"/>
              <a:ext cx="95475" cy="49400"/>
            </a:xfrm>
            <a:custGeom>
              <a:avLst/>
              <a:gdLst/>
              <a:ahLst/>
              <a:cxnLst/>
              <a:rect l="l" t="t" r="r" b="b"/>
              <a:pathLst>
                <a:path w="3819" h="1976" extrusionOk="0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1765150" y="4467350"/>
              <a:ext cx="97675" cy="45000"/>
            </a:xfrm>
            <a:custGeom>
              <a:avLst/>
              <a:gdLst/>
              <a:ahLst/>
              <a:cxnLst/>
              <a:rect l="l" t="t" r="r" b="b"/>
              <a:pathLst>
                <a:path w="3907" h="180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1765150" y="4441025"/>
              <a:ext cx="127275" cy="43900"/>
            </a:xfrm>
            <a:custGeom>
              <a:avLst/>
              <a:gdLst/>
              <a:ahLst/>
              <a:cxnLst/>
              <a:rect l="l" t="t" r="r" b="b"/>
              <a:pathLst>
                <a:path w="5091" h="1756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1728950" y="4366425"/>
              <a:ext cx="241375" cy="79000"/>
            </a:xfrm>
            <a:custGeom>
              <a:avLst/>
              <a:gdLst/>
              <a:ahLst/>
              <a:cxnLst/>
              <a:rect l="l" t="t" r="r" b="b"/>
              <a:pathLst>
                <a:path w="9655" h="3160" extrusionOk="0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1807950" y="4679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1490900" y="2760400"/>
              <a:ext cx="866675" cy="1925275"/>
            </a:xfrm>
            <a:custGeom>
              <a:avLst/>
              <a:gdLst/>
              <a:ahLst/>
              <a:cxnLst/>
              <a:rect l="l" t="t" r="r" b="b"/>
              <a:pathLst>
                <a:path w="34667" h="77011" extrusionOk="0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1465675" y="2732975"/>
              <a:ext cx="861175" cy="1931850"/>
            </a:xfrm>
            <a:custGeom>
              <a:avLst/>
              <a:gdLst/>
              <a:ahLst/>
              <a:cxnLst/>
              <a:rect l="l" t="t" r="r" b="b"/>
              <a:pathLst>
                <a:path w="34447" h="77274" extrusionOk="0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1417400" y="2679225"/>
              <a:ext cx="851300" cy="1981225"/>
            </a:xfrm>
            <a:custGeom>
              <a:avLst/>
              <a:gdLst/>
              <a:ahLst/>
              <a:cxnLst/>
              <a:rect l="l" t="t" r="r" b="b"/>
              <a:pathLst>
                <a:path w="34052" h="79249" extrusionOk="0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1386675" y="2654000"/>
              <a:ext cx="852425" cy="2016325"/>
            </a:xfrm>
            <a:custGeom>
              <a:avLst/>
              <a:gdLst/>
              <a:ahLst/>
              <a:cxnLst/>
              <a:rect l="l" t="t" r="r" b="b"/>
              <a:pathLst>
                <a:path w="34097" h="80653" extrusionOk="0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1355975" y="2603525"/>
              <a:ext cx="827175" cy="2027300"/>
            </a:xfrm>
            <a:custGeom>
              <a:avLst/>
              <a:gdLst/>
              <a:ahLst/>
              <a:cxnLst/>
              <a:rect l="l" t="t" r="r" b="b"/>
              <a:pathLst>
                <a:path w="33087" h="81092" extrusionOk="0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1323050" y="2546475"/>
              <a:ext cx="796475" cy="2115075"/>
            </a:xfrm>
            <a:custGeom>
              <a:avLst/>
              <a:gdLst/>
              <a:ahLst/>
              <a:cxnLst/>
              <a:rect l="l" t="t" r="r" b="b"/>
              <a:pathLst>
                <a:path w="31859" h="84603" extrusionOk="0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1713600" y="2496025"/>
              <a:ext cx="349975" cy="388375"/>
            </a:xfrm>
            <a:custGeom>
              <a:avLst/>
              <a:gdLst/>
              <a:ahLst/>
              <a:cxnLst/>
              <a:rect l="l" t="t" r="r" b="b"/>
              <a:pathLst>
                <a:path w="13999" h="15535" extrusionOk="0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1630225" y="2470800"/>
              <a:ext cx="405925" cy="425650"/>
            </a:xfrm>
            <a:custGeom>
              <a:avLst/>
              <a:gdLst/>
              <a:ahLst/>
              <a:cxnLst/>
              <a:rect l="l" t="t" r="r" b="b"/>
              <a:pathLst>
                <a:path w="16237" h="17026" extrusionOk="0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1524900" y="2445550"/>
              <a:ext cx="483825" cy="495875"/>
            </a:xfrm>
            <a:custGeom>
              <a:avLst/>
              <a:gdLst/>
              <a:ahLst/>
              <a:cxnLst/>
              <a:rect l="l" t="t" r="r" b="b"/>
              <a:pathLst>
                <a:path w="19353" h="19835" extrusionOk="0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399375" y="2885450"/>
              <a:ext cx="584725" cy="1657625"/>
            </a:xfrm>
            <a:custGeom>
              <a:avLst/>
              <a:gdLst/>
              <a:ahLst/>
              <a:cxnLst/>
              <a:rect l="l" t="t" r="r" b="b"/>
              <a:pathLst>
                <a:path w="23389" h="66305" extrusionOk="0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363175" y="2357800"/>
              <a:ext cx="590225" cy="2187450"/>
            </a:xfrm>
            <a:custGeom>
              <a:avLst/>
              <a:gdLst/>
              <a:ahLst/>
              <a:cxnLst/>
              <a:rect l="l" t="t" r="r" b="b"/>
              <a:pathLst>
                <a:path w="23609" h="87498" extrusionOk="0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45450" y="2236025"/>
              <a:ext cx="687850" cy="2201725"/>
            </a:xfrm>
            <a:custGeom>
              <a:avLst/>
              <a:gdLst/>
              <a:ahLst/>
              <a:cxnLst/>
              <a:rect l="l" t="t" r="r" b="b"/>
              <a:pathLst>
                <a:path w="27514" h="88069" extrusionOk="0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296250" y="2349025"/>
              <a:ext cx="510150" cy="2108475"/>
            </a:xfrm>
            <a:custGeom>
              <a:avLst/>
              <a:gdLst/>
              <a:ahLst/>
              <a:cxnLst/>
              <a:rect l="l" t="t" r="r" b="b"/>
              <a:pathLst>
                <a:path w="20406" h="84339" extrusionOk="0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1687275" y="2939225"/>
              <a:ext cx="868850" cy="1159550"/>
            </a:xfrm>
            <a:custGeom>
              <a:avLst/>
              <a:gdLst/>
              <a:ahLst/>
              <a:cxnLst/>
              <a:rect l="l" t="t" r="r" b="b"/>
              <a:pathLst>
                <a:path w="34754" h="46382" extrusionOk="0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1675200" y="2913975"/>
              <a:ext cx="853500" cy="1173825"/>
            </a:xfrm>
            <a:custGeom>
              <a:avLst/>
              <a:gdLst/>
              <a:ahLst/>
              <a:cxnLst/>
              <a:rect l="l" t="t" r="r" b="b"/>
              <a:pathLst>
                <a:path w="34140" h="46953" extrusionOk="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1666425" y="2888750"/>
              <a:ext cx="833750" cy="1184800"/>
            </a:xfrm>
            <a:custGeom>
              <a:avLst/>
              <a:gdLst/>
              <a:ahLst/>
              <a:cxnLst/>
              <a:rect l="l" t="t" r="r" b="b"/>
              <a:pathLst>
                <a:path w="33350" h="47392" extrusionOk="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1654350" y="2862425"/>
              <a:ext cx="817300" cy="1200150"/>
            </a:xfrm>
            <a:custGeom>
              <a:avLst/>
              <a:gdLst/>
              <a:ahLst/>
              <a:cxnLst/>
              <a:rect l="l" t="t" r="r" b="b"/>
              <a:pathLst>
                <a:path w="32692" h="48006" extrusionOk="0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1560025" y="2811950"/>
              <a:ext cx="854575" cy="1804625"/>
            </a:xfrm>
            <a:custGeom>
              <a:avLst/>
              <a:gdLst/>
              <a:ahLst/>
              <a:cxnLst/>
              <a:rect l="l" t="t" r="r" b="b"/>
              <a:pathLst>
                <a:path w="34183" h="72185" extrusionOk="0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1524900" y="2786725"/>
              <a:ext cx="862275" cy="1885775"/>
            </a:xfrm>
            <a:custGeom>
              <a:avLst/>
              <a:gdLst/>
              <a:ahLst/>
              <a:cxnLst/>
              <a:rect l="l" t="t" r="r" b="b"/>
              <a:pathLst>
                <a:path w="34491" h="75431" extrusionOk="0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2067925" y="3861800"/>
              <a:ext cx="110825" cy="71325"/>
            </a:xfrm>
            <a:custGeom>
              <a:avLst/>
              <a:gdLst/>
              <a:ahLst/>
              <a:cxnLst/>
              <a:rect l="l" t="t" r="r" b="b"/>
              <a:pathLst>
                <a:path w="4433" h="2853" extrusionOk="0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2024050" y="3843150"/>
              <a:ext cx="172250" cy="154700"/>
            </a:xfrm>
            <a:custGeom>
              <a:avLst/>
              <a:gdLst/>
              <a:ahLst/>
              <a:cxnLst/>
              <a:rect l="l" t="t" r="r" b="b"/>
              <a:pathLst>
                <a:path w="6890" h="6188" extrusionOk="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1979075" y="3826700"/>
              <a:ext cx="240275" cy="215025"/>
            </a:xfrm>
            <a:custGeom>
              <a:avLst/>
              <a:gdLst/>
              <a:ahLst/>
              <a:cxnLst/>
              <a:rect l="l" t="t" r="r" b="b"/>
              <a:pathLst>
                <a:path w="9611" h="8601" extrusionOk="0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1923125" y="3808050"/>
              <a:ext cx="342300" cy="295125"/>
            </a:xfrm>
            <a:custGeom>
              <a:avLst/>
              <a:gdLst/>
              <a:ahLst/>
              <a:cxnLst/>
              <a:rect l="l" t="t" r="r" b="b"/>
              <a:pathLst>
                <a:path w="13692" h="11805" extrusionOk="0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1712500" y="4127275"/>
              <a:ext cx="79000" cy="51575"/>
            </a:xfrm>
            <a:custGeom>
              <a:avLst/>
              <a:gdLst/>
              <a:ahLst/>
              <a:cxnLst/>
              <a:rect l="l" t="t" r="r" b="b"/>
              <a:pathLst>
                <a:path w="3160" h="2063" extrusionOk="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2405800" y="1437400"/>
              <a:ext cx="928100" cy="1383375"/>
            </a:xfrm>
            <a:custGeom>
              <a:avLst/>
              <a:gdLst/>
              <a:ahLst/>
              <a:cxnLst/>
              <a:rect l="l" t="t" r="r" b="b"/>
              <a:pathLst>
                <a:path w="37124" h="55335" extrusionOk="0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2378375" y="1436325"/>
              <a:ext cx="928100" cy="1359200"/>
            </a:xfrm>
            <a:custGeom>
              <a:avLst/>
              <a:gdLst/>
              <a:ahLst/>
              <a:cxnLst/>
              <a:rect l="l" t="t" r="r" b="b"/>
              <a:pathLst>
                <a:path w="37124" h="54368" extrusionOk="0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2348775" y="1447275"/>
              <a:ext cx="932475" cy="1321925"/>
            </a:xfrm>
            <a:custGeom>
              <a:avLst/>
              <a:gdLst/>
              <a:ahLst/>
              <a:cxnLst/>
              <a:rect l="l" t="t" r="r" b="b"/>
              <a:pathLst>
                <a:path w="37299" h="52877" extrusionOk="0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2318050" y="1439600"/>
              <a:ext cx="942350" cy="1302175"/>
            </a:xfrm>
            <a:custGeom>
              <a:avLst/>
              <a:gdLst/>
              <a:ahLst/>
              <a:cxnLst/>
              <a:rect l="l" t="t" r="r" b="b"/>
              <a:pathLst>
                <a:path w="37694" h="52087" extrusionOk="0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2259900" y="1412175"/>
              <a:ext cx="956625" cy="1275850"/>
            </a:xfrm>
            <a:custGeom>
              <a:avLst/>
              <a:gdLst/>
              <a:ahLst/>
              <a:cxnLst/>
              <a:rect l="l" t="t" r="r" b="b"/>
              <a:pathLst>
                <a:path w="38265" h="51034" extrusionOk="0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2230300" y="1375975"/>
              <a:ext cx="970875" cy="1286825"/>
            </a:xfrm>
            <a:custGeom>
              <a:avLst/>
              <a:gdLst/>
              <a:ahLst/>
              <a:cxnLst/>
              <a:rect l="l" t="t" r="r" b="b"/>
              <a:pathLst>
                <a:path w="38835" h="51473" extrusionOk="0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2174350" y="1371600"/>
              <a:ext cx="1005975" cy="1239625"/>
            </a:xfrm>
            <a:custGeom>
              <a:avLst/>
              <a:gdLst/>
              <a:ahLst/>
              <a:cxnLst/>
              <a:rect l="l" t="t" r="r" b="b"/>
              <a:pathLst>
                <a:path w="40239" h="49585" extrusionOk="0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2110725" y="1407800"/>
              <a:ext cx="1024625" cy="1147475"/>
            </a:xfrm>
            <a:custGeom>
              <a:avLst/>
              <a:gdLst/>
              <a:ahLst/>
              <a:cxnLst/>
              <a:rect l="l" t="t" r="r" b="b"/>
              <a:pathLst>
                <a:path w="40985" h="45899" extrusionOk="0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2054775" y="1420950"/>
              <a:ext cx="1012550" cy="1083875"/>
            </a:xfrm>
            <a:custGeom>
              <a:avLst/>
              <a:gdLst/>
              <a:ahLst/>
              <a:cxnLst/>
              <a:rect l="l" t="t" r="r" b="b"/>
              <a:pathLst>
                <a:path w="40502" h="43355" extrusionOk="0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2027350" y="1430825"/>
              <a:ext cx="1003775" cy="1048775"/>
            </a:xfrm>
            <a:custGeom>
              <a:avLst/>
              <a:gdLst/>
              <a:ahLst/>
              <a:cxnLst/>
              <a:rect l="l" t="t" r="r" b="b"/>
              <a:pathLst>
                <a:path w="40151" h="41951" extrusionOk="0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1999925" y="1430825"/>
              <a:ext cx="998300" cy="1023525"/>
            </a:xfrm>
            <a:custGeom>
              <a:avLst/>
              <a:gdLst/>
              <a:ahLst/>
              <a:cxnLst/>
              <a:rect l="l" t="t" r="r" b="b"/>
              <a:pathLst>
                <a:path w="39932" h="40941" extrusionOk="0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1972500" y="1430825"/>
              <a:ext cx="995000" cy="999400"/>
            </a:xfrm>
            <a:custGeom>
              <a:avLst/>
              <a:gdLst/>
              <a:ahLst/>
              <a:cxnLst/>
              <a:rect l="l" t="t" r="r" b="b"/>
              <a:pathLst>
                <a:path w="39800" h="39976" extrusionOk="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1917650" y="1488975"/>
              <a:ext cx="967575" cy="891875"/>
            </a:xfrm>
            <a:custGeom>
              <a:avLst/>
              <a:gdLst/>
              <a:ahLst/>
              <a:cxnLst/>
              <a:rect l="l" t="t" r="r" b="b"/>
              <a:pathLst>
                <a:path w="38703" h="35675" extrusionOk="0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1893500" y="1524075"/>
              <a:ext cx="943450" cy="835950"/>
            </a:xfrm>
            <a:custGeom>
              <a:avLst/>
              <a:gdLst/>
              <a:ahLst/>
              <a:cxnLst/>
              <a:rect l="l" t="t" r="r" b="b"/>
              <a:pathLst>
                <a:path w="37738" h="33438" extrusionOk="0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1870475" y="1528450"/>
              <a:ext cx="929200" cy="809625"/>
            </a:xfrm>
            <a:custGeom>
              <a:avLst/>
              <a:gdLst/>
              <a:ahLst/>
              <a:cxnLst/>
              <a:rect l="l" t="t" r="r" b="b"/>
              <a:pathLst>
                <a:path w="37168" h="32385" extrusionOk="0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1846325" y="1555900"/>
              <a:ext cx="900675" cy="760250"/>
            </a:xfrm>
            <a:custGeom>
              <a:avLst/>
              <a:gdLst/>
              <a:ahLst/>
              <a:cxnLst/>
              <a:rect l="l" t="t" r="r" b="b"/>
              <a:pathLst>
                <a:path w="36027" h="30410" extrusionOk="0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1799150" y="1626100"/>
              <a:ext cx="840350" cy="647250"/>
            </a:xfrm>
            <a:custGeom>
              <a:avLst/>
              <a:gdLst/>
              <a:ahLst/>
              <a:cxnLst/>
              <a:rect l="l" t="t" r="r" b="b"/>
              <a:pathLst>
                <a:path w="33614" h="25890" extrusionOk="0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1775025" y="2163625"/>
              <a:ext cx="160200" cy="88875"/>
            </a:xfrm>
            <a:custGeom>
              <a:avLst/>
              <a:gdLst/>
              <a:ahLst/>
              <a:cxnLst/>
              <a:rect l="l" t="t" r="r" b="b"/>
              <a:pathLst>
                <a:path w="6408" h="3555" extrusionOk="0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2327925" y="1808200"/>
              <a:ext cx="137150" cy="118500"/>
            </a:xfrm>
            <a:custGeom>
              <a:avLst/>
              <a:gdLst/>
              <a:ahLst/>
              <a:cxnLst/>
              <a:rect l="l" t="t" r="r" b="b"/>
              <a:pathLst>
                <a:path w="5486" h="4740" extrusionOk="0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2313650" y="1698500"/>
              <a:ext cx="210675" cy="199675"/>
            </a:xfrm>
            <a:custGeom>
              <a:avLst/>
              <a:gdLst/>
              <a:ahLst/>
              <a:cxnLst/>
              <a:rect l="l" t="t" r="r" b="b"/>
              <a:pathLst>
                <a:path w="8427" h="7987" extrusionOk="0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1726750" y="2143875"/>
              <a:ext cx="109725" cy="64750"/>
            </a:xfrm>
            <a:custGeom>
              <a:avLst/>
              <a:gdLst/>
              <a:ahLst/>
              <a:cxnLst/>
              <a:rect l="l" t="t" r="r" b="b"/>
              <a:pathLst>
                <a:path w="4389" h="2590" extrusionOk="0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2462850" y="1368300"/>
              <a:ext cx="930300" cy="1502925"/>
            </a:xfrm>
            <a:custGeom>
              <a:avLst/>
              <a:gdLst/>
              <a:ahLst/>
              <a:cxnLst/>
              <a:rect l="l" t="t" r="r" b="b"/>
              <a:pathLst>
                <a:path w="37212" h="60117" extrusionOk="0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2491375" y="1390250"/>
              <a:ext cx="930300" cy="1507300"/>
            </a:xfrm>
            <a:custGeom>
              <a:avLst/>
              <a:gdLst/>
              <a:ahLst/>
              <a:cxnLst/>
              <a:rect l="l" t="t" r="r" b="b"/>
              <a:pathLst>
                <a:path w="37212" h="60292" extrusionOk="0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3740875" y="4014275"/>
              <a:ext cx="64750" cy="40625"/>
            </a:xfrm>
            <a:custGeom>
              <a:avLst/>
              <a:gdLst/>
              <a:ahLst/>
              <a:cxnLst/>
              <a:rect l="l" t="t" r="r" b="b"/>
              <a:pathLst>
                <a:path w="2590" h="1625" extrusionOk="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3707975" y="3983575"/>
              <a:ext cx="41700" cy="39500"/>
            </a:xfrm>
            <a:custGeom>
              <a:avLst/>
              <a:gdLst/>
              <a:ahLst/>
              <a:cxnLst/>
              <a:rect l="l" t="t" r="r" b="b"/>
              <a:pathLst>
                <a:path w="1668" h="1580" extrusionOk="0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3532450" y="3825600"/>
              <a:ext cx="231500" cy="292925"/>
            </a:xfrm>
            <a:custGeom>
              <a:avLst/>
              <a:gdLst/>
              <a:ahLst/>
              <a:cxnLst/>
              <a:rect l="l" t="t" r="r" b="b"/>
              <a:pathLst>
                <a:path w="9260" h="11717" extrusionOk="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3401900" y="3726875"/>
              <a:ext cx="378500" cy="413600"/>
            </a:xfrm>
            <a:custGeom>
              <a:avLst/>
              <a:gdLst/>
              <a:ahLst/>
              <a:cxnLst/>
              <a:rect l="l" t="t" r="r" b="b"/>
              <a:pathLst>
                <a:path w="15140" h="16544" extrusionOk="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3290000" y="3667625"/>
              <a:ext cx="453100" cy="490400"/>
            </a:xfrm>
            <a:custGeom>
              <a:avLst/>
              <a:gdLst/>
              <a:ahLst/>
              <a:cxnLst/>
              <a:rect l="l" t="t" r="r" b="b"/>
              <a:pathLst>
                <a:path w="18124" h="19616" extrusionOk="0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3240650" y="3634725"/>
              <a:ext cx="515600" cy="540850"/>
            </a:xfrm>
            <a:custGeom>
              <a:avLst/>
              <a:gdLst/>
              <a:ahLst/>
              <a:cxnLst/>
              <a:rect l="l" t="t" r="r" b="b"/>
              <a:pathLst>
                <a:path w="20624" h="21634" extrusionOk="0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3616925" y="3530500"/>
              <a:ext cx="99850" cy="461875"/>
            </a:xfrm>
            <a:custGeom>
              <a:avLst/>
              <a:gdLst/>
              <a:ahLst/>
              <a:cxnLst/>
              <a:rect l="l" t="t" r="r" b="b"/>
              <a:pathLst>
                <a:path w="3994" h="18475" extrusionOk="0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3513800" y="3504175"/>
              <a:ext cx="102050" cy="330225"/>
            </a:xfrm>
            <a:custGeom>
              <a:avLst/>
              <a:gdLst/>
              <a:ahLst/>
              <a:cxnLst/>
              <a:rect l="l" t="t" r="r" b="b"/>
              <a:pathLst>
                <a:path w="4082" h="13209" extrusionOk="0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3422750" y="3478950"/>
              <a:ext cx="183225" cy="256725"/>
            </a:xfrm>
            <a:custGeom>
              <a:avLst/>
              <a:gdLst/>
              <a:ahLst/>
              <a:cxnLst/>
              <a:rect l="l" t="t" r="r" b="b"/>
              <a:pathLst>
                <a:path w="7329" h="10269" extrusionOk="0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3356925" y="3428475"/>
              <a:ext cx="228200" cy="247950"/>
            </a:xfrm>
            <a:custGeom>
              <a:avLst/>
              <a:gdLst/>
              <a:ahLst/>
              <a:cxnLst/>
              <a:rect l="l" t="t" r="r" b="b"/>
              <a:pathLst>
                <a:path w="9128" h="9918" extrusionOk="0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906200" y="2307350"/>
              <a:ext cx="948925" cy="1026800"/>
            </a:xfrm>
            <a:custGeom>
              <a:avLst/>
              <a:gdLst/>
              <a:ahLst/>
              <a:cxnLst/>
              <a:rect l="l" t="t" r="r" b="b"/>
              <a:pathLst>
                <a:path w="37957" h="41072" extrusionOk="0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970925" y="2329275"/>
              <a:ext cx="908350" cy="911650"/>
            </a:xfrm>
            <a:custGeom>
              <a:avLst/>
              <a:gdLst/>
              <a:ahLst/>
              <a:cxnLst/>
              <a:rect l="l" t="t" r="r" b="b"/>
              <a:pathLst>
                <a:path w="36334" h="36466" extrusionOk="0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1070750" y="2351225"/>
              <a:ext cx="831550" cy="835950"/>
            </a:xfrm>
            <a:custGeom>
              <a:avLst/>
              <a:gdLst/>
              <a:ahLst/>
              <a:cxnLst/>
              <a:rect l="l" t="t" r="r" b="b"/>
              <a:pathLst>
                <a:path w="33262" h="33438" extrusionOk="0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1213350" y="2372050"/>
              <a:ext cx="713100" cy="742700"/>
            </a:xfrm>
            <a:custGeom>
              <a:avLst/>
              <a:gdLst/>
              <a:ahLst/>
              <a:cxnLst/>
              <a:rect l="l" t="t" r="r" b="b"/>
              <a:pathLst>
                <a:path w="28524" h="29708" extrusionOk="0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1438250" y="2649600"/>
              <a:ext cx="150300" cy="318150"/>
            </a:xfrm>
            <a:custGeom>
              <a:avLst/>
              <a:gdLst/>
              <a:ahLst/>
              <a:cxnLst/>
              <a:rect l="l" t="t" r="r" b="b"/>
              <a:pathLst>
                <a:path w="6012" h="12726" extrusionOk="0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812950" y="2979800"/>
              <a:ext cx="295125" cy="758050"/>
            </a:xfrm>
            <a:custGeom>
              <a:avLst/>
              <a:gdLst/>
              <a:ahLst/>
              <a:cxnLst/>
              <a:rect l="l" t="t" r="r" b="b"/>
              <a:pathLst>
                <a:path w="11805" h="30322" extrusionOk="0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752600" y="2734075"/>
              <a:ext cx="357675" cy="1117875"/>
            </a:xfrm>
            <a:custGeom>
              <a:avLst/>
              <a:gdLst/>
              <a:ahLst/>
              <a:cxnLst/>
              <a:rect l="l" t="t" r="r" b="b"/>
              <a:pathLst>
                <a:path w="14307" h="44715" extrusionOk="0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699950" y="2628750"/>
              <a:ext cx="400450" cy="1287925"/>
            </a:xfrm>
            <a:custGeom>
              <a:avLst/>
              <a:gdLst/>
              <a:ahLst/>
              <a:cxnLst/>
              <a:rect l="l" t="t" r="r" b="b"/>
              <a:pathLst>
                <a:path w="16018" h="51517" extrusionOk="0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651675" y="2566225"/>
              <a:ext cx="432250" cy="1407500"/>
            </a:xfrm>
            <a:custGeom>
              <a:avLst/>
              <a:gdLst/>
              <a:ahLst/>
              <a:cxnLst/>
              <a:rect l="l" t="t" r="r" b="b"/>
              <a:pathLst>
                <a:path w="17290" h="56300" extrusionOk="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591350" y="2376450"/>
              <a:ext cx="593500" cy="1676250"/>
            </a:xfrm>
            <a:custGeom>
              <a:avLst/>
              <a:gdLst/>
              <a:ahLst/>
              <a:cxnLst/>
              <a:rect l="l" t="t" r="r" b="b"/>
              <a:pathLst>
                <a:path w="23740" h="67050" extrusionOk="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576000" y="2354500"/>
              <a:ext cx="578150" cy="1726725"/>
            </a:xfrm>
            <a:custGeom>
              <a:avLst/>
              <a:gdLst/>
              <a:ahLst/>
              <a:cxnLst/>
              <a:rect l="l" t="t" r="r" b="b"/>
              <a:pathLst>
                <a:path w="23126" h="69069" extrusionOk="0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549675" y="2291975"/>
              <a:ext cx="648350" cy="1851775"/>
            </a:xfrm>
            <a:custGeom>
              <a:avLst/>
              <a:gdLst/>
              <a:ahLst/>
              <a:cxnLst/>
              <a:rect l="l" t="t" r="r" b="b"/>
              <a:pathLst>
                <a:path w="25934" h="74071" extrusionOk="0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520050" y="2414850"/>
              <a:ext cx="434425" cy="1781550"/>
            </a:xfrm>
            <a:custGeom>
              <a:avLst/>
              <a:gdLst/>
              <a:ahLst/>
              <a:cxnLst/>
              <a:rect l="l" t="t" r="r" b="b"/>
              <a:pathLst>
                <a:path w="17377" h="71262" extrusionOk="0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1580850" y="2421425"/>
              <a:ext cx="400450" cy="236975"/>
            </a:xfrm>
            <a:custGeom>
              <a:avLst/>
              <a:gdLst/>
              <a:ahLst/>
              <a:cxnLst/>
              <a:rect l="l" t="t" r="r" b="b"/>
              <a:pathLst>
                <a:path w="16018" h="9479" extrusionOk="0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1302225" y="2397300"/>
              <a:ext cx="651650" cy="660425"/>
            </a:xfrm>
            <a:custGeom>
              <a:avLst/>
              <a:gdLst/>
              <a:ahLst/>
              <a:cxnLst/>
              <a:rect l="l" t="t" r="r" b="b"/>
              <a:pathLst>
                <a:path w="26066" h="26417" extrusionOk="0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853525" y="2286500"/>
              <a:ext cx="977475" cy="1079475"/>
            </a:xfrm>
            <a:custGeom>
              <a:avLst/>
              <a:gdLst/>
              <a:ahLst/>
              <a:cxnLst/>
              <a:rect l="l" t="t" r="r" b="b"/>
              <a:pathLst>
                <a:path w="39099" h="43179" extrusionOk="0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805275" y="2264550"/>
              <a:ext cx="1002700" cy="724050"/>
            </a:xfrm>
            <a:custGeom>
              <a:avLst/>
              <a:gdLst/>
              <a:ahLst/>
              <a:cxnLst/>
              <a:rect l="l" t="t" r="r" b="b"/>
              <a:pathLst>
                <a:path w="40108" h="28962" extrusionOk="0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814050" y="2243700"/>
              <a:ext cx="969775" cy="499175"/>
            </a:xfrm>
            <a:custGeom>
              <a:avLst/>
              <a:gdLst/>
              <a:ahLst/>
              <a:cxnLst/>
              <a:rect l="l" t="t" r="r" b="b"/>
              <a:pathLst>
                <a:path w="38791" h="19967" extrusionOk="0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993950" y="2188850"/>
              <a:ext cx="823875" cy="448700"/>
            </a:xfrm>
            <a:custGeom>
              <a:avLst/>
              <a:gdLst/>
              <a:ahLst/>
              <a:cxnLst/>
              <a:rect l="l" t="t" r="r" b="b"/>
              <a:pathLst>
                <a:path w="32955" h="17948" extrusionOk="0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1017000" y="2199825"/>
              <a:ext cx="718550" cy="375200"/>
            </a:xfrm>
            <a:custGeom>
              <a:avLst/>
              <a:gdLst/>
              <a:ahLst/>
              <a:cxnLst/>
              <a:rect l="l" t="t" r="r" b="b"/>
              <a:pathLst>
                <a:path w="28742" h="15008" extrusionOk="0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1051000" y="2176800"/>
              <a:ext cx="657125" cy="330225"/>
            </a:xfrm>
            <a:custGeom>
              <a:avLst/>
              <a:gdLst/>
              <a:ahLst/>
              <a:cxnLst/>
              <a:rect l="l" t="t" r="r" b="b"/>
              <a:pathLst>
                <a:path w="26285" h="13209" extrusionOk="0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1176050" y="2151575"/>
              <a:ext cx="504650" cy="233675"/>
            </a:xfrm>
            <a:custGeom>
              <a:avLst/>
              <a:gdLst/>
              <a:ahLst/>
              <a:cxnLst/>
              <a:rect l="l" t="t" r="r" b="b"/>
              <a:pathLst>
                <a:path w="20186" h="9347" extrusionOk="0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1145350" y="2127425"/>
              <a:ext cx="509025" cy="235875"/>
            </a:xfrm>
            <a:custGeom>
              <a:avLst/>
              <a:gdLst/>
              <a:ahLst/>
              <a:cxnLst/>
              <a:rect l="l" t="t" r="r" b="b"/>
              <a:pathLst>
                <a:path w="20361" h="9435" extrusionOk="0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1190325" y="2262350"/>
              <a:ext cx="66950" cy="38425"/>
            </a:xfrm>
            <a:custGeom>
              <a:avLst/>
              <a:gdLst/>
              <a:ahLst/>
              <a:cxnLst/>
              <a:rect l="l" t="t" r="r" b="b"/>
              <a:pathLst>
                <a:path w="2678" h="1537" extrusionOk="0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916075" y="2376450"/>
              <a:ext cx="69125" cy="47200"/>
            </a:xfrm>
            <a:custGeom>
              <a:avLst/>
              <a:gdLst/>
              <a:ahLst/>
              <a:cxnLst/>
              <a:rect l="l" t="t" r="r" b="b"/>
              <a:pathLst>
                <a:path w="2765" h="1888" extrusionOk="0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1008225" y="2288700"/>
              <a:ext cx="72425" cy="46100"/>
            </a:xfrm>
            <a:custGeom>
              <a:avLst/>
              <a:gdLst/>
              <a:ahLst/>
              <a:cxnLst/>
              <a:rect l="l" t="t" r="r" b="b"/>
              <a:pathLst>
                <a:path w="2897" h="1844" extrusionOk="0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1671900" y="2078075"/>
              <a:ext cx="158000" cy="82300"/>
            </a:xfrm>
            <a:custGeom>
              <a:avLst/>
              <a:gdLst/>
              <a:ahLst/>
              <a:cxnLst/>
              <a:rect l="l" t="t" r="r" b="b"/>
              <a:pathLst>
                <a:path w="6320" h="3292" extrusionOk="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1645575" y="2080250"/>
              <a:ext cx="110825" cy="55975"/>
            </a:xfrm>
            <a:custGeom>
              <a:avLst/>
              <a:gdLst/>
              <a:ahLst/>
              <a:cxnLst/>
              <a:rect l="l" t="t" r="r" b="b"/>
              <a:pathLst>
                <a:path w="4433" h="2239" extrusionOk="0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" name="Google Shape;1109;p47"/>
          <p:cNvSpPr txBox="1">
            <a:spLocks noGrp="1"/>
          </p:cNvSpPr>
          <p:nvPr>
            <p:ph type="body" idx="1"/>
          </p:nvPr>
        </p:nvSpPr>
        <p:spPr>
          <a:xfrm>
            <a:off x="6305375" y="884250"/>
            <a:ext cx="2500200" cy="3990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82875" tIns="91425" rIns="91425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0" name="Google Shape;1110;p47"/>
          <p:cNvSpPr txBox="1">
            <a:spLocks noGrp="1"/>
          </p:cNvSpPr>
          <p:nvPr>
            <p:ph type="body" idx="2"/>
          </p:nvPr>
        </p:nvSpPr>
        <p:spPr>
          <a:xfrm>
            <a:off x="3367550" y="882800"/>
            <a:ext cx="2829300" cy="401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82875" tIns="91425" rIns="91425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1" name="Google Shape;1111;p47"/>
          <p:cNvSpPr txBox="1">
            <a:spLocks noGrp="1"/>
          </p:cNvSpPr>
          <p:nvPr>
            <p:ph type="body" idx="3"/>
          </p:nvPr>
        </p:nvSpPr>
        <p:spPr>
          <a:xfrm>
            <a:off x="424100" y="882800"/>
            <a:ext cx="2816700" cy="4041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82875" tIns="91425" rIns="91425" bIns="91425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2" name="Google Shape;1112;p47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8295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middle, gold">
  <p:cSld name="Chapter break bar"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48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5" name="Google Shape;1115;p48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>
            <a:off x="431125" y="2064600"/>
            <a:ext cx="82881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000"/>
              <a:buFont typeface="Arial"/>
              <a:buNone/>
              <a:defRPr b="1"/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 — one column, left">
  <p:cSld name="Section title and description_1_1"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49"/>
          <p:cNvSpPr txBox="1">
            <a:spLocks noGrp="1"/>
          </p:cNvSpPr>
          <p:nvPr>
            <p:ph type="body" idx="1"/>
          </p:nvPr>
        </p:nvSpPr>
        <p:spPr>
          <a:xfrm>
            <a:off x="5024275" y="445025"/>
            <a:ext cx="3837000" cy="3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49"/>
          <p:cNvSpPr txBox="1">
            <a:spLocks noGrp="1"/>
          </p:cNvSpPr>
          <p:nvPr>
            <p:ph type="title"/>
          </p:nvPr>
        </p:nvSpPr>
        <p:spPr>
          <a:xfrm>
            <a:off x="424825" y="258975"/>
            <a:ext cx="36663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*Presentation title simple, preheader">
  <p:cSld name="Cover Intro Option 2"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50"/>
          <p:cNvSpPr txBox="1">
            <a:spLocks noGrp="1"/>
          </p:cNvSpPr>
          <p:nvPr>
            <p:ph type="subTitle" idx="1"/>
          </p:nvPr>
        </p:nvSpPr>
        <p:spPr>
          <a:xfrm>
            <a:off x="422025" y="881476"/>
            <a:ext cx="7508700" cy="2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50"/>
          <p:cNvSpPr txBox="1">
            <a:spLocks noGrp="1"/>
          </p:cNvSpPr>
          <p:nvPr>
            <p:ph type="title"/>
          </p:nvPr>
        </p:nvSpPr>
        <p:spPr>
          <a:xfrm>
            <a:off x="401075" y="1141450"/>
            <a:ext cx="84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1123" name="Google Shape;1123;p50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t="-4997"/>
          <a:stretch/>
        </p:blipFill>
        <p:spPr>
          <a:xfrm>
            <a:off x="147537" y="3991868"/>
            <a:ext cx="4009200" cy="1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Blank" type="title">
  <p:cSld name="TITLE">
    <p:bg>
      <p:bgPr>
        <a:noFill/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*Presentation title, photo background">
  <p:cSld name="1_20 Title slide with photo placeholder">
    <p:bg>
      <p:bgPr>
        <a:solidFill>
          <a:schemeClr val="lt1"/>
        </a:solidFill>
        <a:effectLst/>
      </p:bgPr>
    </p:bg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51"/>
          <p:cNvSpPr>
            <a:spLocks noGrp="1"/>
          </p:cNvSpPr>
          <p:nvPr>
            <p:ph type="pic" idx="2"/>
          </p:nvPr>
        </p:nvSpPr>
        <p:spPr>
          <a:xfrm>
            <a:off x="50" y="-3150"/>
            <a:ext cx="9144000" cy="4050300"/>
          </a:xfrm>
          <a:prstGeom prst="rect">
            <a:avLst/>
          </a:prstGeom>
          <a:noFill/>
          <a:ln>
            <a:noFill/>
          </a:ln>
        </p:spPr>
      </p:sp>
      <p:sp>
        <p:nvSpPr>
          <p:cNvPr id="1126" name="Google Shape;1126;p51"/>
          <p:cNvSpPr txBox="1">
            <a:spLocks noGrp="1"/>
          </p:cNvSpPr>
          <p:nvPr>
            <p:ph type="ctrTitle"/>
          </p:nvPr>
        </p:nvSpPr>
        <p:spPr>
          <a:xfrm>
            <a:off x="424925" y="1362325"/>
            <a:ext cx="82941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7" name="Google Shape;1127;p51"/>
          <p:cNvSpPr txBox="1">
            <a:spLocks noGrp="1"/>
          </p:cNvSpPr>
          <p:nvPr>
            <p:ph type="body" idx="1"/>
          </p:nvPr>
        </p:nvSpPr>
        <p:spPr>
          <a:xfrm>
            <a:off x="4208300" y="4271250"/>
            <a:ext cx="45108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b="1" i="0" u="none" strike="noStrike" cap="none">
                <a:solidFill>
                  <a:srgbClr val="000000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i="0" u="none" strike="noStrike" cap="none">
                <a:solidFill>
                  <a:srgbClr val="000000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i="0" u="none" strike="noStrike" cap="none">
                <a:solidFill>
                  <a:srgbClr val="000000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i="0" u="none" strike="noStrike" cap="none">
                <a:solidFill>
                  <a:srgbClr val="000000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 i="0" u="none" strike="noStrike" cap="none">
                <a:solidFill>
                  <a:srgbClr val="000000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None/>
              <a:defRPr sz="8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128" name="Google Shape;1128;p51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47525" y="4047100"/>
            <a:ext cx="4009200" cy="10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with preheader, gold">
  <p:cSld name="Gold chapter break or bold statement gold_2">
    <p:bg>
      <p:bgPr>
        <a:solidFill>
          <a:schemeClr val="accent1"/>
        </a:solidFill>
        <a:effectLst/>
      </p:bgPr>
    </p:bg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52"/>
          <p:cNvSpPr txBox="1">
            <a:spLocks noGrp="1"/>
          </p:cNvSpPr>
          <p:nvPr>
            <p:ph type="subTitle" idx="1"/>
          </p:nvPr>
        </p:nvSpPr>
        <p:spPr>
          <a:xfrm>
            <a:off x="419775" y="882950"/>
            <a:ext cx="82992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52"/>
          <p:cNvSpPr txBox="1">
            <a:spLocks noGrp="1"/>
          </p:cNvSpPr>
          <p:nvPr>
            <p:ph type="title"/>
          </p:nvPr>
        </p:nvSpPr>
        <p:spPr>
          <a:xfrm>
            <a:off x="419800" y="1136400"/>
            <a:ext cx="8299200" cy="3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with preheader, white">
  <p:cSld name="CUSTOM"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53"/>
          <p:cNvSpPr txBox="1">
            <a:spLocks noGrp="1"/>
          </p:cNvSpPr>
          <p:nvPr>
            <p:ph type="subTitle" idx="1"/>
          </p:nvPr>
        </p:nvSpPr>
        <p:spPr>
          <a:xfrm>
            <a:off x="419775" y="882950"/>
            <a:ext cx="82992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4" name="Google Shape;1134;p53"/>
          <p:cNvSpPr txBox="1">
            <a:spLocks noGrp="1"/>
          </p:cNvSpPr>
          <p:nvPr>
            <p:ph type="title"/>
          </p:nvPr>
        </p:nvSpPr>
        <p:spPr>
          <a:xfrm>
            <a:off x="419800" y="1136400"/>
            <a:ext cx="8299200" cy="3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with preheader, black">
  <p:cSld name="CUSTOM_11">
    <p:bg>
      <p:bgPr>
        <a:solidFill>
          <a:schemeClr val="dk1"/>
        </a:solidFill>
        <a:effectLst/>
      </p:bgPr>
    </p:bg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54"/>
          <p:cNvSpPr txBox="1">
            <a:spLocks noGrp="1"/>
          </p:cNvSpPr>
          <p:nvPr>
            <p:ph type="subTitle" idx="1"/>
          </p:nvPr>
        </p:nvSpPr>
        <p:spPr>
          <a:xfrm>
            <a:off x="419775" y="882950"/>
            <a:ext cx="82992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54"/>
          <p:cNvSpPr txBox="1">
            <a:spLocks noGrp="1"/>
          </p:cNvSpPr>
          <p:nvPr>
            <p:ph type="title"/>
          </p:nvPr>
        </p:nvSpPr>
        <p:spPr>
          <a:xfrm>
            <a:off x="419800" y="1136400"/>
            <a:ext cx="8299200" cy="3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with preheader, maroon">
  <p:cSld name="Gold chapter break or bold statement gold_2_1">
    <p:bg>
      <p:bgPr>
        <a:solidFill>
          <a:schemeClr val="accent2"/>
        </a:solidFill>
        <a:effectLst/>
      </p:bgPr>
    </p:bg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55"/>
          <p:cNvSpPr txBox="1">
            <a:spLocks noGrp="1"/>
          </p:cNvSpPr>
          <p:nvPr>
            <p:ph type="subTitle" idx="1"/>
          </p:nvPr>
        </p:nvSpPr>
        <p:spPr>
          <a:xfrm>
            <a:off x="419775" y="882950"/>
            <a:ext cx="82992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0" name="Google Shape;1140;p55"/>
          <p:cNvSpPr txBox="1">
            <a:spLocks noGrp="1"/>
          </p:cNvSpPr>
          <p:nvPr>
            <p:ph type="title"/>
          </p:nvPr>
        </p:nvSpPr>
        <p:spPr>
          <a:xfrm>
            <a:off x="419800" y="1136400"/>
            <a:ext cx="8299200" cy="3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pattern">
  <p:cSld name="Chapter break bar_2_2"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2" name="Google Shape;1142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3" name="Google Shape;1143;p56"/>
          <p:cNvSpPr txBox="1">
            <a:spLocks noGrp="1"/>
          </p:cNvSpPr>
          <p:nvPr>
            <p:ph type="title"/>
          </p:nvPr>
        </p:nvSpPr>
        <p:spPr>
          <a:xfrm>
            <a:off x="431125" y="0"/>
            <a:ext cx="82881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4400" b="1" i="0" u="none" strike="noStrike" cap="none"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photo background">
  <p:cSld name="Chapter break bar_2_2_2"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57"/>
          <p:cNvSpPr>
            <a:spLocks noGrp="1"/>
          </p:cNvSpPr>
          <p:nvPr>
            <p:ph type="pic" idx="2"/>
          </p:nvPr>
        </p:nvSpPr>
        <p:spPr>
          <a:xfrm>
            <a:off x="0" y="-19975"/>
            <a:ext cx="9144000" cy="516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46" name="Google Shape;1146;p57"/>
          <p:cNvSpPr txBox="1">
            <a:spLocks noGrp="1"/>
          </p:cNvSpPr>
          <p:nvPr>
            <p:ph type="title"/>
          </p:nvPr>
        </p:nvSpPr>
        <p:spPr>
          <a:xfrm>
            <a:off x="431125" y="2919325"/>
            <a:ext cx="7833600" cy="1069200"/>
          </a:xfrm>
          <a:prstGeom prst="rect">
            <a:avLst/>
          </a:prstGeom>
          <a:solidFill>
            <a:srgbClr val="FFFFFF">
              <a:alpha val="81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None/>
              <a:defRPr sz="44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  <a:defRPr sz="4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middle, black">
  <p:cSld name="Chapter break bar_2_2_1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58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9" name="Google Shape;1149;p58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150" name="Google Shape;1150;p58"/>
          <p:cNvSpPr txBox="1">
            <a:spLocks noGrp="1"/>
          </p:cNvSpPr>
          <p:nvPr>
            <p:ph type="title"/>
          </p:nvPr>
        </p:nvSpPr>
        <p:spPr>
          <a:xfrm>
            <a:off x="431125" y="2064600"/>
            <a:ext cx="82881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middle, maroon">
  <p:cSld name="Chapter break bar_1"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9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3" name="Google Shape;1153;p59"/>
          <p:cNvSpPr txBox="1">
            <a:spLocks noGrp="1"/>
          </p:cNvSpPr>
          <p:nvPr>
            <p:ph type="title"/>
          </p:nvPr>
        </p:nvSpPr>
        <p:spPr>
          <a:xfrm>
            <a:off x="431125" y="2064600"/>
            <a:ext cx="82881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54" name="Google Shape;1154;p59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image — 2 column, left">
  <p:cSld name="Call out plus image_1"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60"/>
          <p:cNvSpPr txBox="1">
            <a:spLocks noGrp="1"/>
          </p:cNvSpPr>
          <p:nvPr>
            <p:ph type="title"/>
          </p:nvPr>
        </p:nvSpPr>
        <p:spPr>
          <a:xfrm>
            <a:off x="424925" y="220000"/>
            <a:ext cx="19755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7" name="Google Shape;1157;p60"/>
          <p:cNvSpPr>
            <a:spLocks noGrp="1"/>
          </p:cNvSpPr>
          <p:nvPr>
            <p:ph type="pic" idx="2"/>
          </p:nvPr>
        </p:nvSpPr>
        <p:spPr>
          <a:xfrm>
            <a:off x="2531850" y="-3000"/>
            <a:ext cx="6612300" cy="514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 with logo, white">
  <p:cSld name="TITLE_3">
    <p:bg>
      <p:bgPr>
        <a:noFill/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7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two column, black">
  <p:cSld name="Section title and description_1"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61"/>
          <p:cNvSpPr/>
          <p:nvPr/>
        </p:nvSpPr>
        <p:spPr>
          <a:xfrm>
            <a:off x="4630550" y="0"/>
            <a:ext cx="4513500" cy="5143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61"/>
          <p:cNvSpPr txBox="1">
            <a:spLocks noGrp="1"/>
          </p:cNvSpPr>
          <p:nvPr>
            <p:ph type="body" idx="1"/>
          </p:nvPr>
        </p:nvSpPr>
        <p:spPr>
          <a:xfrm>
            <a:off x="5052900" y="315900"/>
            <a:ext cx="36663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1" name="Google Shape;1161;p61"/>
          <p:cNvSpPr txBox="1"/>
          <p:nvPr/>
        </p:nvSpPr>
        <p:spPr>
          <a:xfrm>
            <a:off x="440550" y="1519975"/>
            <a:ext cx="37677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sz="1600"/>
          </a:p>
        </p:txBody>
      </p:sp>
      <p:sp>
        <p:nvSpPr>
          <p:cNvPr id="1162" name="Google Shape;1162;p61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409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right">
  <p:cSld name="Placeholder 03"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62"/>
          <p:cNvSpPr txBox="1"/>
          <p:nvPr/>
        </p:nvSpPr>
        <p:spPr>
          <a:xfrm>
            <a:off x="0" y="0"/>
            <a:ext cx="4142100" cy="38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5" name="Google Shape;1165;p62"/>
          <p:cNvSpPr>
            <a:spLocks noGrp="1"/>
          </p:cNvSpPr>
          <p:nvPr>
            <p:ph type="pic" idx="2"/>
          </p:nvPr>
        </p:nvSpPr>
        <p:spPr>
          <a:xfrm>
            <a:off x="424925" y="315900"/>
            <a:ext cx="4091400" cy="37842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66" name="Google Shape;1166;p62"/>
          <p:cNvSpPr txBox="1">
            <a:spLocks noGrp="1"/>
          </p:cNvSpPr>
          <p:nvPr>
            <p:ph type="title"/>
          </p:nvPr>
        </p:nvSpPr>
        <p:spPr>
          <a:xfrm>
            <a:off x="5063700" y="891150"/>
            <a:ext cx="3666300" cy="7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62"/>
          <p:cNvSpPr txBox="1">
            <a:spLocks noGrp="1"/>
          </p:cNvSpPr>
          <p:nvPr>
            <p:ph type="body" idx="1"/>
          </p:nvPr>
        </p:nvSpPr>
        <p:spPr>
          <a:xfrm>
            <a:off x="5063700" y="1791925"/>
            <a:ext cx="3666300" cy="3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ext, title, image background — right">
  <p:cSld name="Placeholder 03_1"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6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70" name="Google Shape;1170;p63"/>
          <p:cNvSpPr txBox="1">
            <a:spLocks noGrp="1"/>
          </p:cNvSpPr>
          <p:nvPr>
            <p:ph type="title"/>
          </p:nvPr>
        </p:nvSpPr>
        <p:spPr>
          <a:xfrm>
            <a:off x="53560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137150" tIns="137150" rIns="13715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1" name="Google Shape;1171;p63"/>
          <p:cNvSpPr txBox="1">
            <a:spLocks noGrp="1"/>
          </p:cNvSpPr>
          <p:nvPr>
            <p:ph type="body" idx="1"/>
          </p:nvPr>
        </p:nvSpPr>
        <p:spPr>
          <a:xfrm>
            <a:off x="5520675" y="1371000"/>
            <a:ext cx="2992800" cy="36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ext, title, image background — left">
  <p:cSld name="Placeholder 03_1_1"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6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74" name="Google Shape;1174;p64"/>
          <p:cNvSpPr txBox="1">
            <a:spLocks noGrp="1"/>
          </p:cNvSpPr>
          <p:nvPr>
            <p:ph type="title"/>
          </p:nvPr>
        </p:nvSpPr>
        <p:spPr>
          <a:xfrm>
            <a:off x="306575" y="31590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spcFirstLastPara="1" wrap="square" lIns="137150" tIns="137150" rIns="137150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5" name="Google Shape;1175;p64"/>
          <p:cNvSpPr txBox="1">
            <a:spLocks noGrp="1"/>
          </p:cNvSpPr>
          <p:nvPr>
            <p:ph type="body" idx="1"/>
          </p:nvPr>
        </p:nvSpPr>
        <p:spPr>
          <a:xfrm>
            <a:off x="471175" y="1360050"/>
            <a:ext cx="2992800" cy="365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left">
  <p:cSld name="Placeholder 05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" name="Google Shape;1177;p65"/>
          <p:cNvPicPr preferRelativeResize="0"/>
          <p:nvPr/>
        </p:nvPicPr>
        <p:blipFill rotWithShape="1">
          <a:blip r:embed="rId2">
            <a:alphaModFix/>
          </a:blip>
          <a:srcRect l="56549" t="4415" r="-832"/>
          <a:stretch/>
        </p:blipFill>
        <p:spPr>
          <a:xfrm>
            <a:off x="5094675" y="225025"/>
            <a:ext cx="3819602" cy="43077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78" name="Google Shape;1178;p65"/>
          <p:cNvSpPr txBox="1">
            <a:spLocks noGrp="1"/>
          </p:cNvSpPr>
          <p:nvPr>
            <p:ph type="body" idx="1"/>
          </p:nvPr>
        </p:nvSpPr>
        <p:spPr>
          <a:xfrm>
            <a:off x="871703" y="1864025"/>
            <a:ext cx="3576600" cy="58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79" name="Google Shape;1179;p65"/>
          <p:cNvSpPr txBox="1">
            <a:spLocks noGrp="1"/>
          </p:cNvSpPr>
          <p:nvPr>
            <p:ph type="title"/>
          </p:nvPr>
        </p:nvSpPr>
        <p:spPr>
          <a:xfrm>
            <a:off x="853600" y="892525"/>
            <a:ext cx="3245700" cy="66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0" name="Google Shape;1180;p65"/>
          <p:cNvSpPr>
            <a:spLocks noGrp="1"/>
          </p:cNvSpPr>
          <p:nvPr>
            <p:ph type="pic" idx="2"/>
          </p:nvPr>
        </p:nvSpPr>
        <p:spPr>
          <a:xfrm>
            <a:off x="5362575" y="466725"/>
            <a:ext cx="3781500" cy="384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left">
  <p:cSld name="Placeholder 06"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66"/>
          <p:cNvSpPr>
            <a:spLocks noGrp="1"/>
          </p:cNvSpPr>
          <p:nvPr>
            <p:ph type="pic" idx="2"/>
          </p:nvPr>
        </p:nvSpPr>
        <p:spPr>
          <a:xfrm>
            <a:off x="4208300" y="0"/>
            <a:ext cx="4935900" cy="22656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83" name="Google Shape;1183;p66"/>
          <p:cNvSpPr txBox="1">
            <a:spLocks noGrp="1"/>
          </p:cNvSpPr>
          <p:nvPr>
            <p:ph type="body" idx="1"/>
          </p:nvPr>
        </p:nvSpPr>
        <p:spPr>
          <a:xfrm>
            <a:off x="443000" y="1435925"/>
            <a:ext cx="3223200" cy="81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84" name="Google Shape;1184;p66"/>
          <p:cNvSpPr txBox="1">
            <a:spLocks noGrp="1"/>
          </p:cNvSpPr>
          <p:nvPr>
            <p:ph type="title"/>
          </p:nvPr>
        </p:nvSpPr>
        <p:spPr>
          <a:xfrm>
            <a:off x="424925" y="511525"/>
            <a:ext cx="3223200" cy="37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5" name="Google Shape;1185;p66"/>
          <p:cNvSpPr txBox="1"/>
          <p:nvPr/>
        </p:nvSpPr>
        <p:spPr>
          <a:xfrm>
            <a:off x="0" y="0"/>
            <a:ext cx="311700" cy="225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right">
  <p:cSld name="Placeholder 07"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67"/>
          <p:cNvSpPr txBox="1"/>
          <p:nvPr/>
        </p:nvSpPr>
        <p:spPr>
          <a:xfrm>
            <a:off x="0" y="0"/>
            <a:ext cx="4670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8" name="Google Shape;1188;p67"/>
          <p:cNvSpPr>
            <a:spLocks noGrp="1"/>
          </p:cNvSpPr>
          <p:nvPr>
            <p:ph type="pic" idx="2"/>
          </p:nvPr>
        </p:nvSpPr>
        <p:spPr>
          <a:xfrm>
            <a:off x="723150" y="641175"/>
            <a:ext cx="3354300" cy="38133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89" name="Google Shape;1189;p67"/>
          <p:cNvSpPr txBox="1">
            <a:spLocks noGrp="1"/>
          </p:cNvSpPr>
          <p:nvPr>
            <p:ph type="body" idx="1"/>
          </p:nvPr>
        </p:nvSpPr>
        <p:spPr>
          <a:xfrm>
            <a:off x="5067704" y="1940225"/>
            <a:ext cx="37653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0" name="Google Shape;1190;p67"/>
          <p:cNvSpPr txBox="1">
            <a:spLocks noGrp="1"/>
          </p:cNvSpPr>
          <p:nvPr>
            <p:ph type="title"/>
          </p:nvPr>
        </p:nvSpPr>
        <p:spPr>
          <a:xfrm>
            <a:off x="5044600" y="968725"/>
            <a:ext cx="37653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Featured layout">
  <p:cSld name="Placeholder 08"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68"/>
          <p:cNvSpPr txBox="1">
            <a:spLocks noGrp="1"/>
          </p:cNvSpPr>
          <p:nvPr>
            <p:ph type="body" idx="1"/>
          </p:nvPr>
        </p:nvSpPr>
        <p:spPr>
          <a:xfrm>
            <a:off x="853600" y="922550"/>
            <a:ext cx="5763600" cy="61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3" name="Google Shape;1193;p68"/>
          <p:cNvSpPr>
            <a:spLocks noGrp="1"/>
          </p:cNvSpPr>
          <p:nvPr>
            <p:ph type="pic" idx="2"/>
          </p:nvPr>
        </p:nvSpPr>
        <p:spPr>
          <a:xfrm>
            <a:off x="953861" y="1795838"/>
            <a:ext cx="1268400" cy="12684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94" name="Google Shape;1194;p68"/>
          <p:cNvSpPr>
            <a:spLocks noGrp="1"/>
          </p:cNvSpPr>
          <p:nvPr>
            <p:ph type="pic" idx="3"/>
          </p:nvPr>
        </p:nvSpPr>
        <p:spPr>
          <a:xfrm>
            <a:off x="3045985" y="1795838"/>
            <a:ext cx="1268400" cy="12684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95" name="Google Shape;1195;p68"/>
          <p:cNvSpPr>
            <a:spLocks noGrp="1"/>
          </p:cNvSpPr>
          <p:nvPr>
            <p:ph type="pic" idx="4"/>
          </p:nvPr>
        </p:nvSpPr>
        <p:spPr>
          <a:xfrm>
            <a:off x="5138109" y="1795838"/>
            <a:ext cx="1268400" cy="12684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96" name="Google Shape;1196;p68"/>
          <p:cNvSpPr>
            <a:spLocks noGrp="1"/>
          </p:cNvSpPr>
          <p:nvPr>
            <p:ph type="pic" idx="5"/>
          </p:nvPr>
        </p:nvSpPr>
        <p:spPr>
          <a:xfrm>
            <a:off x="7230234" y="1795838"/>
            <a:ext cx="1268400" cy="12684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197" name="Google Shape;1197;p68"/>
          <p:cNvSpPr txBox="1"/>
          <p:nvPr/>
        </p:nvSpPr>
        <p:spPr>
          <a:xfrm>
            <a:off x="0" y="0"/>
            <a:ext cx="9144000" cy="315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" name="Google Shape;1198;p68"/>
          <p:cNvSpPr txBox="1">
            <a:spLocks noGrp="1"/>
          </p:cNvSpPr>
          <p:nvPr>
            <p:ph type="body" idx="6"/>
          </p:nvPr>
        </p:nvSpPr>
        <p:spPr>
          <a:xfrm>
            <a:off x="838200" y="3260844"/>
            <a:ext cx="15621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9" name="Google Shape;1199;p68"/>
          <p:cNvSpPr txBox="1">
            <a:spLocks noGrp="1"/>
          </p:cNvSpPr>
          <p:nvPr>
            <p:ph type="title"/>
          </p:nvPr>
        </p:nvSpPr>
        <p:spPr>
          <a:xfrm>
            <a:off x="853600" y="511525"/>
            <a:ext cx="5523000" cy="37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0" name="Google Shape;1200;p68"/>
          <p:cNvSpPr txBox="1">
            <a:spLocks noGrp="1"/>
          </p:cNvSpPr>
          <p:nvPr>
            <p:ph type="body" idx="7"/>
          </p:nvPr>
        </p:nvSpPr>
        <p:spPr>
          <a:xfrm>
            <a:off x="2934616" y="3260844"/>
            <a:ext cx="15621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01" name="Google Shape;1201;p68"/>
          <p:cNvSpPr txBox="1">
            <a:spLocks noGrp="1"/>
          </p:cNvSpPr>
          <p:nvPr>
            <p:ph type="body" idx="8"/>
          </p:nvPr>
        </p:nvSpPr>
        <p:spPr>
          <a:xfrm>
            <a:off x="5031033" y="3260844"/>
            <a:ext cx="15621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02" name="Google Shape;1202;p68"/>
          <p:cNvSpPr txBox="1">
            <a:spLocks noGrp="1"/>
          </p:cNvSpPr>
          <p:nvPr>
            <p:ph type="body" idx="9"/>
          </p:nvPr>
        </p:nvSpPr>
        <p:spPr>
          <a:xfrm>
            <a:off x="7127450" y="3260844"/>
            <a:ext cx="15621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right">
  <p:cSld name="Placeholder 10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69"/>
          <p:cNvSpPr txBox="1"/>
          <p:nvPr/>
        </p:nvSpPr>
        <p:spPr>
          <a:xfrm>
            <a:off x="3896915" y="0"/>
            <a:ext cx="5017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5" name="Google Shape;1205;p69"/>
          <p:cNvSpPr>
            <a:spLocks noGrp="1"/>
          </p:cNvSpPr>
          <p:nvPr>
            <p:ph type="pic" idx="2"/>
          </p:nvPr>
        </p:nvSpPr>
        <p:spPr>
          <a:xfrm>
            <a:off x="424925" y="445325"/>
            <a:ext cx="2942700" cy="40683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06" name="Google Shape;1206;p69"/>
          <p:cNvSpPr txBox="1">
            <a:spLocks noGrp="1"/>
          </p:cNvSpPr>
          <p:nvPr>
            <p:ph type="body" idx="1"/>
          </p:nvPr>
        </p:nvSpPr>
        <p:spPr>
          <a:xfrm>
            <a:off x="4610696" y="1711625"/>
            <a:ext cx="37965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07" name="Google Shape;1207;p69"/>
          <p:cNvSpPr txBox="1">
            <a:spLocks noGrp="1"/>
          </p:cNvSpPr>
          <p:nvPr>
            <p:ph type="title"/>
          </p:nvPr>
        </p:nvSpPr>
        <p:spPr>
          <a:xfrm>
            <a:off x="4587400" y="740125"/>
            <a:ext cx="37965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hree column, left">
  <p:cSld name="Placeholder 13"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70"/>
          <p:cNvSpPr txBox="1"/>
          <p:nvPr/>
        </p:nvSpPr>
        <p:spPr>
          <a:xfrm>
            <a:off x="6600825" y="0"/>
            <a:ext cx="2543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0" name="Google Shape;1210;p70"/>
          <p:cNvSpPr>
            <a:spLocks noGrp="1"/>
          </p:cNvSpPr>
          <p:nvPr>
            <p:ph type="pic" idx="2"/>
          </p:nvPr>
        </p:nvSpPr>
        <p:spPr>
          <a:xfrm>
            <a:off x="4627800" y="506250"/>
            <a:ext cx="2736900" cy="19263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11" name="Google Shape;1211;p70"/>
          <p:cNvSpPr>
            <a:spLocks noGrp="1"/>
          </p:cNvSpPr>
          <p:nvPr>
            <p:ph type="pic" idx="3"/>
          </p:nvPr>
        </p:nvSpPr>
        <p:spPr>
          <a:xfrm>
            <a:off x="4627800" y="2473068"/>
            <a:ext cx="2736900" cy="18858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12" name="Google Shape;1212;p70"/>
          <p:cNvSpPr>
            <a:spLocks noGrp="1"/>
          </p:cNvSpPr>
          <p:nvPr>
            <p:ph type="pic" idx="4"/>
          </p:nvPr>
        </p:nvSpPr>
        <p:spPr>
          <a:xfrm>
            <a:off x="7421998" y="506251"/>
            <a:ext cx="1371900" cy="38526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13" name="Google Shape;1213;p70"/>
          <p:cNvSpPr txBox="1">
            <a:spLocks noGrp="1"/>
          </p:cNvSpPr>
          <p:nvPr>
            <p:ph type="body" idx="1"/>
          </p:nvPr>
        </p:nvSpPr>
        <p:spPr>
          <a:xfrm>
            <a:off x="424926" y="1703600"/>
            <a:ext cx="32412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14" name="Google Shape;1214;p70"/>
          <p:cNvSpPr txBox="1">
            <a:spLocks noGrp="1"/>
          </p:cNvSpPr>
          <p:nvPr>
            <p:ph type="title"/>
          </p:nvPr>
        </p:nvSpPr>
        <p:spPr>
          <a:xfrm>
            <a:off x="424925" y="884250"/>
            <a:ext cx="32412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Photo grid">
  <p:cSld name="TITLE_3_1">
    <p:bg>
      <p:bgPr>
        <a:noFill/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-10414" y="2136"/>
            <a:ext cx="26238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8"/>
          <p:cNvSpPr>
            <a:spLocks noGrp="1"/>
          </p:cNvSpPr>
          <p:nvPr>
            <p:ph type="pic" idx="3"/>
          </p:nvPr>
        </p:nvSpPr>
        <p:spPr>
          <a:xfrm>
            <a:off x="-10425" y="1746100"/>
            <a:ext cx="2623800" cy="33975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8"/>
          <p:cNvSpPr>
            <a:spLocks noGrp="1"/>
          </p:cNvSpPr>
          <p:nvPr>
            <p:ph type="pic" idx="4"/>
          </p:nvPr>
        </p:nvSpPr>
        <p:spPr>
          <a:xfrm>
            <a:off x="2682550" y="1458075"/>
            <a:ext cx="33276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>
            <a:spLocks noGrp="1"/>
          </p:cNvSpPr>
          <p:nvPr>
            <p:ph type="pic" idx="5"/>
          </p:nvPr>
        </p:nvSpPr>
        <p:spPr>
          <a:xfrm>
            <a:off x="2682544" y="2136"/>
            <a:ext cx="17493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8"/>
          <p:cNvSpPr>
            <a:spLocks noGrp="1"/>
          </p:cNvSpPr>
          <p:nvPr>
            <p:ph type="pic" idx="6"/>
          </p:nvPr>
        </p:nvSpPr>
        <p:spPr>
          <a:xfrm>
            <a:off x="4490588" y="2136"/>
            <a:ext cx="15195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8"/>
          <p:cNvSpPr>
            <a:spLocks noGrp="1"/>
          </p:cNvSpPr>
          <p:nvPr>
            <p:ph type="pic" idx="7"/>
          </p:nvPr>
        </p:nvSpPr>
        <p:spPr>
          <a:xfrm>
            <a:off x="2682550" y="3186300"/>
            <a:ext cx="6461400" cy="19572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8"/>
          <p:cNvSpPr>
            <a:spLocks noGrp="1"/>
          </p:cNvSpPr>
          <p:nvPr>
            <p:ph type="pic" idx="8"/>
          </p:nvPr>
        </p:nvSpPr>
        <p:spPr>
          <a:xfrm>
            <a:off x="6068831" y="2136"/>
            <a:ext cx="15606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8"/>
          <p:cNvSpPr>
            <a:spLocks noGrp="1"/>
          </p:cNvSpPr>
          <p:nvPr>
            <p:ph type="pic" idx="9"/>
          </p:nvPr>
        </p:nvSpPr>
        <p:spPr>
          <a:xfrm>
            <a:off x="7688175" y="2136"/>
            <a:ext cx="1455900" cy="313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left">
  <p:cSld name="Placeholder 14"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6" name="Google Shape;1216;p71"/>
          <p:cNvPicPr preferRelativeResize="0"/>
          <p:nvPr/>
        </p:nvPicPr>
        <p:blipFill rotWithShape="1">
          <a:blip r:embed="rId2">
            <a:alphaModFix/>
          </a:blip>
          <a:srcRect l="92733" r="-833"/>
          <a:stretch/>
        </p:blipFill>
        <p:spPr>
          <a:xfrm>
            <a:off x="6993600" y="-2225"/>
            <a:ext cx="740700" cy="5147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17" name="Google Shape;1217;p71"/>
          <p:cNvSpPr txBox="1"/>
          <p:nvPr/>
        </p:nvSpPr>
        <p:spPr>
          <a:xfrm>
            <a:off x="7717631" y="0"/>
            <a:ext cx="1426500" cy="5143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8" name="Google Shape;1218;p71"/>
          <p:cNvSpPr>
            <a:spLocks noGrp="1"/>
          </p:cNvSpPr>
          <p:nvPr>
            <p:ph type="pic" idx="2"/>
          </p:nvPr>
        </p:nvSpPr>
        <p:spPr>
          <a:xfrm>
            <a:off x="5453775" y="429075"/>
            <a:ext cx="3265200" cy="42867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19" name="Google Shape;1219;p71"/>
          <p:cNvSpPr txBox="1">
            <a:spLocks noGrp="1"/>
          </p:cNvSpPr>
          <p:nvPr>
            <p:ph type="body" idx="1"/>
          </p:nvPr>
        </p:nvSpPr>
        <p:spPr>
          <a:xfrm>
            <a:off x="845300" y="1748275"/>
            <a:ext cx="3349800" cy="30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20" name="Google Shape;1220;p71"/>
          <p:cNvSpPr txBox="1">
            <a:spLocks noGrp="1"/>
          </p:cNvSpPr>
          <p:nvPr>
            <p:ph type="title"/>
          </p:nvPr>
        </p:nvSpPr>
        <p:spPr>
          <a:xfrm>
            <a:off x="845300" y="861400"/>
            <a:ext cx="2853900" cy="67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five column, left">
  <p:cSld name="Placeholder 22"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2" name="Google Shape;1222;p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3" name="Google Shape;1223;p72"/>
          <p:cNvSpPr txBox="1"/>
          <p:nvPr/>
        </p:nvSpPr>
        <p:spPr>
          <a:xfrm>
            <a:off x="229790" y="456009"/>
            <a:ext cx="7453200" cy="390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4" name="Google Shape;1224;p72"/>
          <p:cNvSpPr>
            <a:spLocks noGrp="1"/>
          </p:cNvSpPr>
          <p:nvPr>
            <p:ph type="pic" idx="2"/>
          </p:nvPr>
        </p:nvSpPr>
        <p:spPr>
          <a:xfrm>
            <a:off x="7668225" y="1149025"/>
            <a:ext cx="1476000" cy="252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25" name="Google Shape;1225;p72"/>
          <p:cNvSpPr>
            <a:spLocks noGrp="1"/>
          </p:cNvSpPr>
          <p:nvPr>
            <p:ph type="pic" idx="3"/>
          </p:nvPr>
        </p:nvSpPr>
        <p:spPr>
          <a:xfrm>
            <a:off x="6192450" y="1149025"/>
            <a:ext cx="1476000" cy="252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26" name="Google Shape;1226;p72"/>
          <p:cNvSpPr>
            <a:spLocks noGrp="1"/>
          </p:cNvSpPr>
          <p:nvPr>
            <p:ph type="pic" idx="4"/>
          </p:nvPr>
        </p:nvSpPr>
        <p:spPr>
          <a:xfrm>
            <a:off x="4716675" y="1149025"/>
            <a:ext cx="1476000" cy="252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27" name="Google Shape;1227;p72"/>
          <p:cNvSpPr>
            <a:spLocks noGrp="1"/>
          </p:cNvSpPr>
          <p:nvPr>
            <p:ph type="pic" idx="5"/>
          </p:nvPr>
        </p:nvSpPr>
        <p:spPr>
          <a:xfrm>
            <a:off x="3240900" y="1149025"/>
            <a:ext cx="1476000" cy="25257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28" name="Google Shape;1228;p72"/>
          <p:cNvSpPr txBox="1">
            <a:spLocks noGrp="1"/>
          </p:cNvSpPr>
          <p:nvPr>
            <p:ph type="body" idx="1"/>
          </p:nvPr>
        </p:nvSpPr>
        <p:spPr>
          <a:xfrm>
            <a:off x="563625" y="2321225"/>
            <a:ext cx="2415900" cy="86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29" name="Google Shape;1229;p72"/>
          <p:cNvSpPr txBox="1">
            <a:spLocks noGrp="1"/>
          </p:cNvSpPr>
          <p:nvPr>
            <p:ph type="title"/>
          </p:nvPr>
        </p:nvSpPr>
        <p:spPr>
          <a:xfrm>
            <a:off x="548800" y="1349725"/>
            <a:ext cx="20616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Speaker intro, black 1">
  <p:cSld name="CUSTOM_6_2">
    <p:bg>
      <p:bgPr>
        <a:solidFill>
          <a:schemeClr val="dk1"/>
        </a:solidFill>
        <a:effectLst/>
      </p:bgPr>
    </p:bg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73"/>
          <p:cNvSpPr>
            <a:spLocks noGrp="1"/>
          </p:cNvSpPr>
          <p:nvPr>
            <p:ph type="pic" idx="2"/>
          </p:nvPr>
        </p:nvSpPr>
        <p:spPr>
          <a:xfrm>
            <a:off x="1006875" y="1121950"/>
            <a:ext cx="1984200" cy="2006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2" name="Google Shape;1232;p73"/>
          <p:cNvSpPr txBox="1">
            <a:spLocks noGrp="1"/>
          </p:cNvSpPr>
          <p:nvPr>
            <p:ph type="title"/>
          </p:nvPr>
        </p:nvSpPr>
        <p:spPr>
          <a:xfrm>
            <a:off x="3787925" y="1511825"/>
            <a:ext cx="493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3" name="Google Shape;1233;p73"/>
          <p:cNvSpPr txBox="1">
            <a:spLocks noGrp="1"/>
          </p:cNvSpPr>
          <p:nvPr>
            <p:ph type="subTitle" idx="1"/>
          </p:nvPr>
        </p:nvSpPr>
        <p:spPr>
          <a:xfrm>
            <a:off x="3784450" y="1121950"/>
            <a:ext cx="4731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4" name="Google Shape;1234;p73"/>
          <p:cNvSpPr txBox="1">
            <a:spLocks noGrp="1"/>
          </p:cNvSpPr>
          <p:nvPr>
            <p:ph type="body" idx="3"/>
          </p:nvPr>
        </p:nvSpPr>
        <p:spPr>
          <a:xfrm>
            <a:off x="3784450" y="2870250"/>
            <a:ext cx="4931100" cy="20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800"/>
              <a:buNone/>
              <a:defRPr sz="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, image — two column, right 1">
  <p:cSld name="Placeholder 03_2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74"/>
          <p:cNvSpPr txBox="1"/>
          <p:nvPr/>
        </p:nvSpPr>
        <p:spPr>
          <a:xfrm>
            <a:off x="0" y="0"/>
            <a:ext cx="4142100" cy="38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7" name="Google Shape;1237;p74"/>
          <p:cNvSpPr>
            <a:spLocks noGrp="1"/>
          </p:cNvSpPr>
          <p:nvPr>
            <p:ph type="pic" idx="2"/>
          </p:nvPr>
        </p:nvSpPr>
        <p:spPr>
          <a:xfrm>
            <a:off x="424925" y="315900"/>
            <a:ext cx="4091400" cy="37842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1238" name="Google Shape;1238;p74"/>
          <p:cNvSpPr txBox="1">
            <a:spLocks noGrp="1"/>
          </p:cNvSpPr>
          <p:nvPr>
            <p:ph type="title"/>
          </p:nvPr>
        </p:nvSpPr>
        <p:spPr>
          <a:xfrm>
            <a:off x="5063700" y="891150"/>
            <a:ext cx="3666300" cy="7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9" name="Google Shape;1239;p74"/>
          <p:cNvSpPr txBox="1">
            <a:spLocks noGrp="1"/>
          </p:cNvSpPr>
          <p:nvPr>
            <p:ph type="body" idx="1"/>
          </p:nvPr>
        </p:nvSpPr>
        <p:spPr>
          <a:xfrm>
            <a:off x="5063700" y="1791925"/>
            <a:ext cx="3666300" cy="3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marL="2286000" lvl="4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5pPr>
            <a:lvl6pPr marL="2743200" lvl="5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marL="3200400" lvl="6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marL="3657600" lvl="7" indent="-228600" rtl="0"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marL="4114800" lvl="8" indent="-228600" rtl="0"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Title, text — two column, right, gold 1">
  <p:cSld name="Section title and description_3_2">
    <p:bg>
      <p:bgPr>
        <a:solidFill>
          <a:schemeClr val="accent1"/>
        </a:solidFill>
        <a:effectLst/>
      </p:bgPr>
    </p:bg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75"/>
          <p:cNvSpPr/>
          <p:nvPr/>
        </p:nvSpPr>
        <p:spPr>
          <a:xfrm>
            <a:off x="-13975" y="875"/>
            <a:ext cx="4586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75"/>
          <p:cNvSpPr txBox="1">
            <a:spLocks noGrp="1"/>
          </p:cNvSpPr>
          <p:nvPr>
            <p:ph type="body" idx="1"/>
          </p:nvPr>
        </p:nvSpPr>
        <p:spPr>
          <a:xfrm>
            <a:off x="5052900" y="315900"/>
            <a:ext cx="36663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3" name="Google Shape;1243;p75"/>
          <p:cNvSpPr txBox="1">
            <a:spLocks noGrp="1"/>
          </p:cNvSpPr>
          <p:nvPr>
            <p:ph type="title"/>
          </p:nvPr>
        </p:nvSpPr>
        <p:spPr>
          <a:xfrm>
            <a:off x="424100" y="310100"/>
            <a:ext cx="40920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Chapter break middle, gold 1">
  <p:cSld name="Chapter break bar_2_3"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76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6" name="Google Shape;1246;p76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Google Shape;1247;p76"/>
          <p:cNvSpPr txBox="1">
            <a:spLocks noGrp="1"/>
          </p:cNvSpPr>
          <p:nvPr>
            <p:ph type="title"/>
          </p:nvPr>
        </p:nvSpPr>
        <p:spPr>
          <a:xfrm>
            <a:off x="431125" y="2064600"/>
            <a:ext cx="82881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000"/>
              <a:buFont typeface="Arial"/>
              <a:buNone/>
              <a:defRPr b="1"/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 with logo, gold">
  <p:cSld name="TITLE_2">
    <p:bg>
      <p:bgPr>
        <a:solidFill>
          <a:schemeClr val="accen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: z-Blank with logo, maroon">
  <p:cSld name="TITLE_1">
    <p:bg>
      <p:bgPr>
        <a:solidFill>
          <a:schemeClr val="accen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88939" y="4346254"/>
            <a:ext cx="1068775" cy="62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20688" y="263844"/>
            <a:ext cx="83088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925" y="884250"/>
            <a:ext cx="82944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7465849" y="4935583"/>
            <a:ext cx="1428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" sz="400" b="0" i="0" u="none" strike="noStrike" cap="non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Copyright © 202</a:t>
            </a:r>
            <a:r>
              <a:rPr lang="en" sz="400">
                <a:solidFill>
                  <a:srgbClr val="B7B7B7"/>
                </a:solidFill>
              </a:rPr>
              <a:t>2 </a:t>
            </a:r>
            <a:r>
              <a:rPr lang="en" sz="400" b="0" i="0" u="none" strike="noStrike" cap="non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Arizona Board of Regents</a:t>
            </a:r>
            <a:endParaRPr sz="400" b="0" i="0" u="none" strike="noStrike" cap="non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60">
          <p15:clr>
            <a:srgbClr val="FF00FF"/>
          </p15:clr>
        </p15:guide>
        <p15:guide id="2" orient="horz" pos="3041">
          <p15:clr>
            <a:srgbClr val="FF00FF"/>
          </p15:clr>
        </p15:guide>
        <p15:guide id="3" orient="horz" pos="199">
          <p15:clr>
            <a:srgbClr val="FF00FF"/>
          </p15:clr>
        </p15:guide>
        <p15:guide id="4" pos="265">
          <p15:clr>
            <a:srgbClr val="FF00FF"/>
          </p15:clr>
        </p15:guide>
        <p15:guide id="5" pos="5480">
          <p15:clr>
            <a:srgbClr val="FF00FF"/>
          </p15:clr>
        </p15:guide>
        <p15:guide id="6" pos="2911">
          <p15:clr>
            <a:srgbClr val="FF00FF"/>
          </p15:clr>
        </p15:guide>
        <p15:guide id="7" orient="horz" pos="1620">
          <p15:clr>
            <a:srgbClr val="00FFFF"/>
          </p15:clr>
        </p15:guide>
        <p15:guide id="8" pos="5544">
          <p15:clr>
            <a:srgbClr val="FF00FF"/>
          </p15:clr>
        </p15:guide>
        <p15:guide id="9" pos="204">
          <p15:clr>
            <a:srgbClr val="FF00FF"/>
          </p15:clr>
        </p15:guide>
        <p15:guide id="10" pos="466">
          <p15:clr>
            <a:srgbClr val="FF00FF"/>
          </p15:clr>
        </p15:guide>
        <p15:guide id="11" pos="531">
          <p15:clr>
            <a:srgbClr val="FF00FF"/>
          </p15:clr>
        </p15:guide>
        <p15:guide id="12" pos="731">
          <p15:clr>
            <a:srgbClr val="FF00FF"/>
          </p15:clr>
        </p15:guide>
        <p15:guide id="13" pos="792">
          <p15:clr>
            <a:srgbClr val="FF00FF"/>
          </p15:clr>
        </p15:guide>
        <p15:guide id="14" pos="993">
          <p15:clr>
            <a:srgbClr val="FF00FF"/>
          </p15:clr>
        </p15:guide>
        <p15:guide id="15" pos="1059">
          <p15:clr>
            <a:srgbClr val="FF00FF"/>
          </p15:clr>
        </p15:guide>
        <p15:guide id="16" pos="1259">
          <p15:clr>
            <a:srgbClr val="FF00FF"/>
          </p15:clr>
        </p15:guide>
        <p15:guide id="17" pos="1319">
          <p15:clr>
            <a:srgbClr val="FF00FF"/>
          </p15:clr>
        </p15:guide>
        <p15:guide id="18" pos="1519">
          <p15:clr>
            <a:srgbClr val="FF00FF"/>
          </p15:clr>
        </p15:guide>
        <p15:guide id="19" pos="1584">
          <p15:clr>
            <a:srgbClr val="FF00FF"/>
          </p15:clr>
        </p15:guide>
        <p15:guide id="20" pos="1786">
          <p15:clr>
            <a:srgbClr val="FF00FF"/>
          </p15:clr>
        </p15:guide>
        <p15:guide id="21" pos="1849">
          <p15:clr>
            <a:srgbClr val="FF00FF"/>
          </p15:clr>
        </p15:guide>
        <p15:guide id="22" pos="2052">
          <p15:clr>
            <a:srgbClr val="FF00FF"/>
          </p15:clr>
        </p15:guide>
        <p15:guide id="23" pos="2114">
          <p15:clr>
            <a:srgbClr val="FF00FF"/>
          </p15:clr>
        </p15:guide>
        <p15:guide id="24" pos="2314">
          <p15:clr>
            <a:srgbClr val="FF00FF"/>
          </p15:clr>
        </p15:guide>
        <p15:guide id="25" pos="2379">
          <p15:clr>
            <a:srgbClr val="FF00FF"/>
          </p15:clr>
        </p15:guide>
        <p15:guide id="26" pos="2576">
          <p15:clr>
            <a:srgbClr val="FF00FF"/>
          </p15:clr>
        </p15:guide>
        <p15:guide id="27" pos="2644">
          <p15:clr>
            <a:srgbClr val="FF00FF"/>
          </p15:clr>
        </p15:guide>
        <p15:guide id="28" pos="2849">
          <p15:clr>
            <a:srgbClr val="FF00FF"/>
          </p15:clr>
        </p15:guide>
        <p15:guide id="29" pos="3113">
          <p15:clr>
            <a:srgbClr val="FF00FF"/>
          </p15:clr>
        </p15:guide>
        <p15:guide id="30" pos="3174">
          <p15:clr>
            <a:srgbClr val="FF00FF"/>
          </p15:clr>
        </p15:guide>
        <p15:guide id="31" pos="3377">
          <p15:clr>
            <a:srgbClr val="FF00FF"/>
          </p15:clr>
        </p15:guide>
        <p15:guide id="32" pos="3437">
          <p15:clr>
            <a:srgbClr val="FF00FF"/>
          </p15:clr>
        </p15:guide>
        <p15:guide id="33" pos="3641">
          <p15:clr>
            <a:srgbClr val="FF00FF"/>
          </p15:clr>
        </p15:guide>
        <p15:guide id="34" pos="3700">
          <p15:clr>
            <a:srgbClr val="FF00FF"/>
          </p15:clr>
        </p15:guide>
        <p15:guide id="35" pos="3904">
          <p15:clr>
            <a:srgbClr val="FF00FF"/>
          </p15:clr>
        </p15:guide>
        <p15:guide id="36" pos="3963">
          <p15:clr>
            <a:srgbClr val="FF00FF"/>
          </p15:clr>
        </p15:guide>
        <p15:guide id="37" pos="4162">
          <p15:clr>
            <a:srgbClr val="FF00FF"/>
          </p15:clr>
        </p15:guide>
        <p15:guide id="38" pos="4230">
          <p15:clr>
            <a:srgbClr val="FF00FF"/>
          </p15:clr>
        </p15:guide>
        <p15:guide id="39" pos="4429">
          <p15:clr>
            <a:srgbClr val="FF00FF"/>
          </p15:clr>
        </p15:guide>
        <p15:guide id="40" pos="4490">
          <p15:clr>
            <a:srgbClr val="FF00FF"/>
          </p15:clr>
        </p15:guide>
        <p15:guide id="41" pos="4695">
          <p15:clr>
            <a:srgbClr val="FF00FF"/>
          </p15:clr>
        </p15:guide>
        <p15:guide id="42" pos="4754">
          <p15:clr>
            <a:srgbClr val="FF00FF"/>
          </p15:clr>
        </p15:guide>
        <p15:guide id="43" pos="4953">
          <p15:clr>
            <a:srgbClr val="FF00FF"/>
          </p15:clr>
        </p15:guide>
        <p15:guide id="44" pos="5017">
          <p15:clr>
            <a:srgbClr val="FF00FF"/>
          </p15:clr>
        </p15:guide>
        <p15:guide id="45" pos="5220">
          <p15:clr>
            <a:srgbClr val="FF00FF"/>
          </p15:clr>
        </p15:guide>
        <p15:guide id="46" pos="5286">
          <p15:clr>
            <a:srgbClr val="FF00FF"/>
          </p15:clr>
        </p15:guide>
        <p15:guide id="47" pos="2880">
          <p15:clr>
            <a:srgbClr val="00FF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12.png"/><Relationship Id="rId4" Type="http://schemas.openxmlformats.org/officeDocument/2006/relationships/hyperlink" Target="https://smcorridornews.com/austin-to-pilot-smart-city-technology-to-improve-congestion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77"/>
          <p:cNvSpPr txBox="1">
            <a:spLocks noGrp="1"/>
          </p:cNvSpPr>
          <p:nvPr>
            <p:ph type="ctrTitle"/>
          </p:nvPr>
        </p:nvSpPr>
        <p:spPr>
          <a:xfrm>
            <a:off x="424925" y="1362325"/>
            <a:ext cx="82941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Based Smart Traffic Vendor Project</a:t>
            </a:r>
            <a:endParaRPr/>
          </a:p>
        </p:txBody>
      </p:sp>
      <p:pic>
        <p:nvPicPr>
          <p:cNvPr id="1253" name="Google Shape;1253;p7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207" b="12207"/>
          <a:stretch/>
        </p:blipFill>
        <p:spPr>
          <a:xfrm>
            <a:off x="50" y="-459725"/>
            <a:ext cx="9144000" cy="4272725"/>
          </a:xfrm>
          <a:prstGeom prst="rect">
            <a:avLst/>
          </a:prstGeom>
        </p:spPr>
      </p:pic>
      <p:sp>
        <p:nvSpPr>
          <p:cNvPr id="1254" name="Google Shape;1254;p77"/>
          <p:cNvSpPr txBox="1">
            <a:spLocks noGrp="1"/>
          </p:cNvSpPr>
          <p:nvPr>
            <p:ph type="body" idx="1"/>
          </p:nvPr>
        </p:nvSpPr>
        <p:spPr>
          <a:xfrm>
            <a:off x="4290300" y="4060325"/>
            <a:ext cx="4510800" cy="7671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Smart Traffic Vendor Project 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-Yashaswi Ranga Sivaraju</a:t>
            </a:r>
            <a:endParaRPr sz="2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endParaRPr sz="2000"/>
          </a:p>
        </p:txBody>
      </p:sp>
      <p:sp>
        <p:nvSpPr>
          <p:cNvPr id="1255" name="Google Shape;1255;p77"/>
          <p:cNvSpPr txBox="1"/>
          <p:nvPr/>
        </p:nvSpPr>
        <p:spPr>
          <a:xfrm>
            <a:off x="6243875" y="3551400"/>
            <a:ext cx="2740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https://smcorridornews.com/austin-to-pilot-smart-city-technology-to-improve-congestion/</a:t>
            </a:r>
            <a:endParaRPr sz="500">
              <a:solidFill>
                <a:schemeClr val="lt1"/>
              </a:solidFill>
            </a:endParaRPr>
          </a:p>
        </p:txBody>
      </p:sp>
      <p:pic>
        <p:nvPicPr>
          <p:cNvPr id="1256" name="Google Shape;1256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9188" y="1362325"/>
            <a:ext cx="1225725" cy="122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86"/>
          <p:cNvSpPr txBox="1">
            <a:spLocks noGrp="1"/>
          </p:cNvSpPr>
          <p:nvPr>
            <p:ph type="title"/>
          </p:nvPr>
        </p:nvSpPr>
        <p:spPr>
          <a:xfrm>
            <a:off x="146275" y="1356900"/>
            <a:ext cx="3069300" cy="242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500">
                <a:solidFill>
                  <a:srgbClr val="AC1D40"/>
                </a:solidFill>
              </a:rPr>
              <a:t>What is Assumed to be in the project but is not ?</a:t>
            </a:r>
            <a:endParaRPr sz="2500">
              <a:solidFill>
                <a:srgbClr val="AC1D40"/>
              </a:solidFill>
            </a:endParaRPr>
          </a:p>
        </p:txBody>
      </p:sp>
      <p:sp>
        <p:nvSpPr>
          <p:cNvPr id="1323" name="Google Shape;1323;p86"/>
          <p:cNvSpPr txBox="1"/>
          <p:nvPr/>
        </p:nvSpPr>
        <p:spPr>
          <a:xfrm>
            <a:off x="4534275" y="2110050"/>
            <a:ext cx="41454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chemeClr val="accent1"/>
                </a:solidFill>
              </a:rPr>
              <a:t>Hardware and Software changes in the system</a:t>
            </a:r>
            <a:endParaRPr sz="1500">
              <a:solidFill>
                <a:schemeClr val="accen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>
                <a:solidFill>
                  <a:schemeClr val="accent1"/>
                </a:solidFill>
              </a:rPr>
              <a:t>AI Based testing and development </a:t>
            </a:r>
            <a:endParaRPr sz="1500">
              <a:solidFill>
                <a:schemeClr val="accent1"/>
              </a:solidFill>
            </a:endParaRPr>
          </a:p>
        </p:txBody>
      </p:sp>
      <p:pic>
        <p:nvPicPr>
          <p:cNvPr id="1324" name="Google Shape;1324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525" y="3325963"/>
            <a:ext cx="1566575" cy="15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87"/>
          <p:cNvSpPr txBox="1">
            <a:spLocks noGrp="1"/>
          </p:cNvSpPr>
          <p:nvPr>
            <p:ph type="title"/>
          </p:nvPr>
        </p:nvSpPr>
        <p:spPr>
          <a:xfrm>
            <a:off x="565850" y="316875"/>
            <a:ext cx="26751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500"/>
              <a:t>Criteria For Success</a:t>
            </a:r>
            <a:endParaRPr sz="2500"/>
          </a:p>
        </p:txBody>
      </p:sp>
      <p:sp>
        <p:nvSpPr>
          <p:cNvPr id="1330" name="Google Shape;1330;p87"/>
          <p:cNvSpPr txBox="1">
            <a:spLocks noGrp="1"/>
          </p:cNvSpPr>
          <p:nvPr>
            <p:ph type="subTitle" idx="1"/>
          </p:nvPr>
        </p:nvSpPr>
        <p:spPr>
          <a:xfrm>
            <a:off x="4846700" y="1289925"/>
            <a:ext cx="3737100" cy="25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 b="0"/>
              <a:t>Testing the Smart Traffic Devices</a:t>
            </a:r>
            <a:endParaRPr sz="1600" b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 b="0"/>
              <a:t>Publishing a White paper </a:t>
            </a:r>
            <a:endParaRPr sz="1600"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88"/>
          <p:cNvSpPr txBox="1">
            <a:spLocks noGrp="1"/>
          </p:cNvSpPr>
          <p:nvPr>
            <p:ph type="title"/>
          </p:nvPr>
        </p:nvSpPr>
        <p:spPr>
          <a:xfrm>
            <a:off x="102775" y="315900"/>
            <a:ext cx="29457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500"/>
              <a:t>Schedule</a:t>
            </a:r>
            <a:endParaRPr sz="2500"/>
          </a:p>
        </p:txBody>
      </p:sp>
      <p:sp>
        <p:nvSpPr>
          <p:cNvPr id="1336" name="Google Shape;1336;p88"/>
          <p:cNvSpPr txBox="1">
            <a:spLocks noGrp="1"/>
          </p:cNvSpPr>
          <p:nvPr>
            <p:ph type="body" idx="1"/>
          </p:nvPr>
        </p:nvSpPr>
        <p:spPr>
          <a:xfrm>
            <a:off x="3857559" y="471266"/>
            <a:ext cx="4930842" cy="4200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rgbClr val="AC1D40"/>
                </a:solidFill>
              </a:rPr>
              <a:t>Estimated Project Schedule</a:t>
            </a:r>
            <a:endParaRPr sz="9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1. Project Start                                 	   		5 August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2. Scope Statement                          			2 September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>
                <a:solidFill>
                  <a:srgbClr val="78BE20"/>
                </a:solidFill>
              </a:rPr>
              <a:t>3.</a:t>
            </a:r>
            <a:r>
              <a:rPr lang="en" sz="800" i="1" dirty="0"/>
              <a:t> </a:t>
            </a:r>
            <a:r>
              <a:rPr lang="en" sz="800" b="1" i="1" dirty="0">
                <a:solidFill>
                  <a:srgbClr val="78BE20"/>
                </a:solidFill>
              </a:rPr>
              <a:t>Research on Florida’s DOT’s policies     		15 September 2022</a:t>
            </a:r>
            <a:endParaRPr sz="800" b="1" i="1" dirty="0">
              <a:solidFill>
                <a:srgbClr val="78BE20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4. Updates from the Vendors                          		20 September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5. Literature Review and Vendor Platform Purchase      	  	30 September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6. Creating a Set-Up for Evaluation                                 		10 October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7. Evaluating Vendor Technologies Performance            		30 October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8. Preparation Studies for  Performance Evaluation        		25 November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9. Scientific White Paper Drafting	  		1 December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10. White Paper Review			20 December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i="1" dirty="0"/>
              <a:t>11. Deliver Final report / Presentation			30 December 2022</a:t>
            </a:r>
            <a:endParaRPr sz="800" i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8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800" b="1" i="1" dirty="0"/>
              <a:t>Total Estimated Length of Project	  		147 Days (21 weeks)</a:t>
            </a:r>
            <a:endParaRPr sz="800" b="1" i="1" dirty="0"/>
          </a:p>
          <a:p>
            <a:pPr marL="0" lvl="0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</a:pPr>
            <a:endParaRPr sz="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89"/>
          <p:cNvSpPr txBox="1">
            <a:spLocks noGrp="1"/>
          </p:cNvSpPr>
          <p:nvPr>
            <p:ph type="subTitle" idx="1"/>
          </p:nvPr>
        </p:nvSpPr>
        <p:spPr>
          <a:xfrm>
            <a:off x="4846700" y="1289925"/>
            <a:ext cx="3737100" cy="25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arenR"/>
            </a:pPr>
            <a:r>
              <a:rPr lang="en" sz="1500" b="0"/>
              <a:t>Constraints:</a:t>
            </a:r>
            <a:endParaRPr sz="1500" b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lphaLcParenR"/>
            </a:pPr>
            <a:r>
              <a:rPr lang="en" sz="1500" b="0">
                <a:solidFill>
                  <a:schemeClr val="lt1"/>
                </a:solidFill>
                <a:highlight>
                  <a:schemeClr val="dk1"/>
                </a:highlight>
              </a:rPr>
              <a:t>Delay in response from the vendors </a:t>
            </a:r>
            <a:endParaRPr sz="1500" b="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lphaLcParenR"/>
            </a:pPr>
            <a:r>
              <a:rPr lang="en" sz="1500" b="0">
                <a:solidFill>
                  <a:schemeClr val="lt1"/>
                </a:solidFill>
                <a:highlight>
                  <a:schemeClr val="dk1"/>
                </a:highlight>
              </a:rPr>
              <a:t>High Cost for procurement</a:t>
            </a:r>
            <a:endParaRPr sz="1500" b="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arenR"/>
            </a:pPr>
            <a:r>
              <a:rPr lang="en" sz="1500" b="0"/>
              <a:t>Assumptions:</a:t>
            </a:r>
            <a:endParaRPr sz="1500" b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lphaLcParenR"/>
            </a:pPr>
            <a:r>
              <a:rPr lang="en" sz="1500" b="0">
                <a:solidFill>
                  <a:schemeClr val="lt1"/>
                </a:solidFill>
                <a:highlight>
                  <a:schemeClr val="dk1"/>
                </a:highlight>
              </a:rPr>
              <a:t>Devices are ready for full time implementation</a:t>
            </a:r>
            <a:endParaRPr sz="1500" b="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lphaLcParenR"/>
            </a:pPr>
            <a:r>
              <a:rPr lang="en" sz="1500" b="0">
                <a:solidFill>
                  <a:schemeClr val="lt1"/>
                </a:solidFill>
                <a:highlight>
                  <a:schemeClr val="dk1"/>
                </a:highlight>
              </a:rPr>
              <a:t>Secured in terms of the data exchanged </a:t>
            </a:r>
            <a:endParaRPr sz="1500" b="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342" name="Google Shape;1342;p89"/>
          <p:cNvSpPr txBox="1">
            <a:spLocks noGrp="1"/>
          </p:cNvSpPr>
          <p:nvPr>
            <p:ph type="title"/>
          </p:nvPr>
        </p:nvSpPr>
        <p:spPr>
          <a:xfrm>
            <a:off x="565850" y="316875"/>
            <a:ext cx="26751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500"/>
              <a:t>What are the Constraints and Assumptions in the project?</a:t>
            </a: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90"/>
          <p:cNvSpPr txBox="1">
            <a:spLocks noGrp="1"/>
          </p:cNvSpPr>
          <p:nvPr>
            <p:ph type="title"/>
          </p:nvPr>
        </p:nvSpPr>
        <p:spPr>
          <a:xfrm>
            <a:off x="853200" y="315750"/>
            <a:ext cx="7437600" cy="4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000">
                <a:solidFill>
                  <a:srgbClr val="AC1D40"/>
                </a:solidFill>
              </a:rPr>
              <a:t>Q&amp;A</a:t>
            </a:r>
            <a:endParaRPr sz="4000">
              <a:solidFill>
                <a:srgbClr val="AC1D4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78"/>
          <p:cNvSpPr txBox="1">
            <a:spLocks noGrp="1"/>
          </p:cNvSpPr>
          <p:nvPr>
            <p:ph type="title"/>
          </p:nvPr>
        </p:nvSpPr>
        <p:spPr>
          <a:xfrm>
            <a:off x="764275" y="1852650"/>
            <a:ext cx="1622700" cy="14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500"/>
              <a:t>Today’s presenter</a:t>
            </a:r>
            <a:endParaRPr sz="2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800">
                <a:solidFill>
                  <a:schemeClr val="lt1"/>
                </a:solidFill>
                <a:highlight>
                  <a:schemeClr val="dk1"/>
                </a:highlight>
              </a:rPr>
              <a:t>Arizona State University</a:t>
            </a:r>
            <a:endParaRPr sz="18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18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pic>
        <p:nvPicPr>
          <p:cNvPr id="1262" name="Google Shape;1262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150" y="536013"/>
            <a:ext cx="2147550" cy="276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78"/>
          <p:cNvSpPr txBox="1"/>
          <p:nvPr/>
        </p:nvSpPr>
        <p:spPr>
          <a:xfrm>
            <a:off x="3314025" y="3560788"/>
            <a:ext cx="2418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Yashaswi Ranga Sivaraju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Department of Robotics and Autonomous Systems</a:t>
            </a:r>
            <a:endParaRPr/>
          </a:p>
        </p:txBody>
      </p:sp>
      <p:pic>
        <p:nvPicPr>
          <p:cNvPr id="1264" name="Google Shape;1264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2175" y="1191188"/>
            <a:ext cx="2721825" cy="276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79"/>
          <p:cNvSpPr txBox="1">
            <a:spLocks noGrp="1"/>
          </p:cNvSpPr>
          <p:nvPr>
            <p:ph type="title"/>
          </p:nvPr>
        </p:nvSpPr>
        <p:spPr>
          <a:xfrm>
            <a:off x="561025" y="1372350"/>
            <a:ext cx="2239800" cy="239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500">
                <a:highlight>
                  <a:srgbClr val="FFC627"/>
                </a:highlight>
              </a:rPr>
              <a:t>What’s in this presentation</a:t>
            </a:r>
            <a:endParaRPr sz="2500">
              <a:highlight>
                <a:srgbClr val="FFC627"/>
              </a:highlight>
            </a:endParaRPr>
          </a:p>
        </p:txBody>
      </p:sp>
      <p:sp>
        <p:nvSpPr>
          <p:cNvPr id="1270" name="Google Shape;1270;p79"/>
          <p:cNvSpPr txBox="1">
            <a:spLocks noGrp="1"/>
          </p:cNvSpPr>
          <p:nvPr>
            <p:ph type="body" idx="1"/>
          </p:nvPr>
        </p:nvSpPr>
        <p:spPr>
          <a:xfrm>
            <a:off x="3776475" y="150000"/>
            <a:ext cx="2830800" cy="4547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500" b="1" u="sng">
                <a:solidFill>
                  <a:srgbClr val="AC1D40"/>
                </a:solidFill>
              </a:rPr>
              <a:t>Table of Contents:</a:t>
            </a:r>
            <a:endParaRPr sz="1500" b="1" u="sng">
              <a:solidFill>
                <a:srgbClr val="AC1D40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The Project's Objective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Description of the project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How does this project benefit humanity?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What do we require to make the project a success?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What are the project's deliverables?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What is assumed to be in the project but is not ?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Criteria for Success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Schedule of the Project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What are the Constraints and Assumptions of the project?</a:t>
            </a:r>
            <a:endParaRPr sz="1500" i="1">
              <a:solidFill>
                <a:srgbClr val="FFC627"/>
              </a:solidFill>
            </a:endParaRPr>
          </a:p>
        </p:txBody>
      </p:sp>
      <p:sp>
        <p:nvSpPr>
          <p:cNvPr id="1271" name="Google Shape;1271;p79"/>
          <p:cNvSpPr txBox="1">
            <a:spLocks noGrp="1"/>
          </p:cNvSpPr>
          <p:nvPr>
            <p:ph type="body" idx="1"/>
          </p:nvPr>
        </p:nvSpPr>
        <p:spPr>
          <a:xfrm>
            <a:off x="6677975" y="150000"/>
            <a:ext cx="2369100" cy="39816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u="sng">
                <a:solidFill>
                  <a:srgbClr val="AC1D40"/>
                </a:solidFill>
              </a:rPr>
              <a:t>Helpful tools and artwork</a:t>
            </a:r>
            <a:endParaRPr sz="1500" u="sng">
              <a:solidFill>
                <a:srgbClr val="AC1D40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ASU Presentation Templates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ASU Logos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ASU Fonts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Freepik Website for Logos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Adobe Stock for Pictures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Flaticon for Icons 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Smashicons for Icons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Eucalyp for Icons</a:t>
            </a:r>
            <a:endParaRPr sz="1500" i="1">
              <a:solidFill>
                <a:srgbClr val="FFC627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 i="1">
                <a:solidFill>
                  <a:srgbClr val="FFC627"/>
                </a:solidFill>
              </a:rPr>
              <a:t>Cahiwak for Icons</a:t>
            </a:r>
            <a:endParaRPr sz="1500" i="1">
              <a:solidFill>
                <a:srgbClr val="FFC627"/>
              </a:solidFill>
            </a:endParaRPr>
          </a:p>
        </p:txBody>
      </p:sp>
      <p:pic>
        <p:nvPicPr>
          <p:cNvPr id="1272" name="Google Shape;127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088" y="693623"/>
            <a:ext cx="1715675" cy="116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80"/>
          <p:cNvSpPr txBox="1">
            <a:spLocks noGrp="1"/>
          </p:cNvSpPr>
          <p:nvPr>
            <p:ph type="title"/>
          </p:nvPr>
        </p:nvSpPr>
        <p:spPr>
          <a:xfrm>
            <a:off x="582175" y="1772700"/>
            <a:ext cx="2675100" cy="159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500">
                <a:solidFill>
                  <a:srgbClr val="AC1D40"/>
                </a:solidFill>
              </a:rPr>
              <a:t>The Project’s Objectives</a:t>
            </a:r>
            <a:endParaRPr sz="2500">
              <a:solidFill>
                <a:srgbClr val="AC1D40"/>
              </a:solidFill>
            </a:endParaRPr>
          </a:p>
        </p:txBody>
      </p:sp>
      <p:pic>
        <p:nvPicPr>
          <p:cNvPr id="1278" name="Google Shape;127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5673" y="167738"/>
            <a:ext cx="1052975" cy="105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9" name="Google Shape;1279;p80"/>
          <p:cNvSpPr txBox="1"/>
          <p:nvPr/>
        </p:nvSpPr>
        <p:spPr>
          <a:xfrm>
            <a:off x="4534275" y="1524475"/>
            <a:ext cx="41454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C627"/>
                </a:solidFill>
              </a:rPr>
              <a:t>Compare AI-based Smart Traffic Monitoring Systems from Various Vendors. The primary vendors we intend to compare are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NoTraffic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Miovision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Wavetronics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Iteris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Econolite</a:t>
            </a:r>
            <a:endParaRPr sz="1500">
              <a:solidFill>
                <a:srgbClr val="FFC62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C627"/>
              </a:solidFill>
            </a:endParaRPr>
          </a:p>
        </p:txBody>
      </p:sp>
      <p:pic>
        <p:nvPicPr>
          <p:cNvPr id="1280" name="Google Shape;1280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488" y="3786600"/>
            <a:ext cx="1288076" cy="128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81"/>
          <p:cNvSpPr txBox="1">
            <a:spLocks noGrp="1"/>
          </p:cNvSpPr>
          <p:nvPr>
            <p:ph type="title"/>
          </p:nvPr>
        </p:nvSpPr>
        <p:spPr>
          <a:xfrm>
            <a:off x="853200" y="315750"/>
            <a:ext cx="7437600" cy="4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000"/>
              <a:t>This project is a collaboration between COX and the ASU Collaboratory.</a:t>
            </a:r>
            <a:endParaRPr sz="4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82"/>
          <p:cNvSpPr txBox="1">
            <a:spLocks noGrp="1"/>
          </p:cNvSpPr>
          <p:nvPr>
            <p:ph type="title"/>
          </p:nvPr>
        </p:nvSpPr>
        <p:spPr>
          <a:xfrm>
            <a:off x="1017550" y="316875"/>
            <a:ext cx="22233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500"/>
              <a:t>Description of the project</a:t>
            </a:r>
            <a:endParaRPr sz="2500"/>
          </a:p>
        </p:txBody>
      </p:sp>
      <p:sp>
        <p:nvSpPr>
          <p:cNvPr id="1291" name="Google Shape;1291;p82"/>
          <p:cNvSpPr txBox="1">
            <a:spLocks noGrp="1"/>
          </p:cNvSpPr>
          <p:nvPr>
            <p:ph type="subTitle" idx="1"/>
          </p:nvPr>
        </p:nvSpPr>
        <p:spPr>
          <a:xfrm>
            <a:off x="4846700" y="1289925"/>
            <a:ext cx="3737100" cy="25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0"/>
              <a:t>The main evaluation is about Technology, Performance and Economic Benefit Analysis</a:t>
            </a:r>
            <a:endParaRPr sz="1500" b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0"/>
              <a:t>Other factors are Road Congestion Index, Road Safety Index, Emissions Index</a:t>
            </a:r>
            <a:endParaRPr sz="1500" b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0"/>
              <a:t>Methods to compare the above mentioned include BOM, MTBF, MOTA, MOTP</a:t>
            </a:r>
            <a:endParaRPr sz="1500" b="0"/>
          </a:p>
        </p:txBody>
      </p:sp>
      <p:sp>
        <p:nvSpPr>
          <p:cNvPr id="1292" name="Google Shape;1292;p82"/>
          <p:cNvSpPr txBox="1"/>
          <p:nvPr/>
        </p:nvSpPr>
        <p:spPr>
          <a:xfrm>
            <a:off x="1937775" y="4061188"/>
            <a:ext cx="5171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FFC627"/>
                </a:solidFill>
              </a:rPr>
              <a:t>Other vendors in the market include : Rhythm Engineering, Flir, ARGOS Vision - Italy, Gridsmart, Rapidflow-Surtrac, Kimley Horn - Kadence, TransCore - ACDSS</a:t>
            </a:r>
            <a:endParaRPr sz="1200" i="1">
              <a:solidFill>
                <a:srgbClr val="FFC627"/>
              </a:solidFill>
            </a:endParaRPr>
          </a:p>
        </p:txBody>
      </p:sp>
      <p:pic>
        <p:nvPicPr>
          <p:cNvPr id="1293" name="Google Shape;129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550" y="143933"/>
            <a:ext cx="2369375" cy="158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83"/>
          <p:cNvSpPr txBox="1">
            <a:spLocks noGrp="1"/>
          </p:cNvSpPr>
          <p:nvPr>
            <p:ph type="title"/>
          </p:nvPr>
        </p:nvSpPr>
        <p:spPr>
          <a:xfrm>
            <a:off x="40975" y="1356900"/>
            <a:ext cx="3069300" cy="242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500">
                <a:solidFill>
                  <a:srgbClr val="AC1D40"/>
                </a:solidFill>
              </a:rPr>
              <a:t>How does this project benefit humanity? </a:t>
            </a:r>
            <a:endParaRPr sz="2500">
              <a:solidFill>
                <a:srgbClr val="AC1D40"/>
              </a:solidFill>
            </a:endParaRPr>
          </a:p>
        </p:txBody>
      </p:sp>
      <p:sp>
        <p:nvSpPr>
          <p:cNvPr id="1299" name="Google Shape;1299;p83"/>
          <p:cNvSpPr txBox="1"/>
          <p:nvPr/>
        </p:nvSpPr>
        <p:spPr>
          <a:xfrm>
            <a:off x="4534275" y="1617450"/>
            <a:ext cx="41454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Current Stage of Development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Helps the State Department Of Transport(DOT)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Efficiency with which the system works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Giving humans to concentrate more on other important tasks rather than waiting in traffic</a:t>
            </a:r>
            <a:endParaRPr sz="1500">
              <a:solidFill>
                <a:srgbClr val="FFC627"/>
              </a:solidFill>
            </a:endParaRPr>
          </a:p>
        </p:txBody>
      </p:sp>
      <p:pic>
        <p:nvPicPr>
          <p:cNvPr id="1300" name="Google Shape;130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175" y="206600"/>
            <a:ext cx="2112100" cy="14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84"/>
          <p:cNvSpPr txBox="1">
            <a:spLocks noGrp="1"/>
          </p:cNvSpPr>
          <p:nvPr>
            <p:ph type="title"/>
          </p:nvPr>
        </p:nvSpPr>
        <p:spPr>
          <a:xfrm>
            <a:off x="743813" y="1428625"/>
            <a:ext cx="2509200" cy="242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500">
                <a:solidFill>
                  <a:srgbClr val="AC1D40"/>
                </a:solidFill>
              </a:rPr>
              <a:t>What do we require to make the project a success? </a:t>
            </a:r>
            <a:endParaRPr sz="2500">
              <a:solidFill>
                <a:srgbClr val="AC1D40"/>
              </a:solidFill>
            </a:endParaRPr>
          </a:p>
        </p:txBody>
      </p:sp>
      <p:sp>
        <p:nvSpPr>
          <p:cNvPr id="1306" name="Google Shape;1306;p84"/>
          <p:cNvSpPr txBox="1"/>
          <p:nvPr/>
        </p:nvSpPr>
        <p:spPr>
          <a:xfrm>
            <a:off x="4534275" y="1617450"/>
            <a:ext cx="41454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chemeClr val="accent1"/>
                </a:solidFill>
              </a:rPr>
              <a:t>Funding to buy the products from the vendors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Hardware and Software from the Vendors</a:t>
            </a:r>
            <a:endParaRPr sz="1500">
              <a:solidFill>
                <a:srgbClr val="FFC627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C627"/>
              </a:buClr>
              <a:buSzPts val="1500"/>
              <a:buChar char="●"/>
            </a:pPr>
            <a:r>
              <a:rPr lang="en" sz="1500">
                <a:solidFill>
                  <a:srgbClr val="FFC627"/>
                </a:solidFill>
              </a:rPr>
              <a:t>Previous training, testing data the vendors have and the outputs based out of that</a:t>
            </a:r>
            <a:endParaRPr sz="1500">
              <a:solidFill>
                <a:srgbClr val="FFC627"/>
              </a:solidFill>
            </a:endParaRPr>
          </a:p>
        </p:txBody>
      </p:sp>
      <p:pic>
        <p:nvPicPr>
          <p:cNvPr id="1307" name="Google Shape;130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13" y="215875"/>
            <a:ext cx="2793525" cy="15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7588" y="3394150"/>
            <a:ext cx="1621626" cy="162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06963" y="3858325"/>
            <a:ext cx="1482426" cy="11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85"/>
          <p:cNvSpPr txBox="1">
            <a:spLocks noGrp="1"/>
          </p:cNvSpPr>
          <p:nvPr>
            <p:ph type="title"/>
          </p:nvPr>
        </p:nvSpPr>
        <p:spPr>
          <a:xfrm>
            <a:off x="565850" y="316875"/>
            <a:ext cx="2675100" cy="4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500"/>
              <a:t>What are the project deliverables?</a:t>
            </a:r>
            <a:endParaRPr sz="2500"/>
          </a:p>
        </p:txBody>
      </p:sp>
      <p:sp>
        <p:nvSpPr>
          <p:cNvPr id="1315" name="Google Shape;1315;p85"/>
          <p:cNvSpPr txBox="1">
            <a:spLocks noGrp="1"/>
          </p:cNvSpPr>
          <p:nvPr>
            <p:ph type="subTitle" idx="1"/>
          </p:nvPr>
        </p:nvSpPr>
        <p:spPr>
          <a:xfrm>
            <a:off x="4846700" y="1289925"/>
            <a:ext cx="3737100" cy="25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AutoNum type="arabicPeriod"/>
            </a:pPr>
            <a:r>
              <a:rPr lang="en" sz="1500" b="0"/>
              <a:t>A White Paper comparing various vendors in the market manufacturing AI Based Smart Traffic Systems</a:t>
            </a:r>
            <a:endParaRPr sz="1500" b="0"/>
          </a:p>
        </p:txBody>
      </p:sp>
      <p:pic>
        <p:nvPicPr>
          <p:cNvPr id="1316" name="Google Shape;131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6485" y="316885"/>
            <a:ext cx="1334875" cy="13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7" name="Google Shape;1317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2550" y="3855525"/>
            <a:ext cx="1191675" cy="10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22 ASU Template Master (Official from the Hub)">
  <a:themeElements>
    <a:clrScheme name="ASU 2021 Color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7474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574</Words>
  <Application>Microsoft Office PowerPoint</Application>
  <PresentationFormat>On-screen Show (16:9)</PresentationFormat>
  <Paragraphs>95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2022 ASU Template Master (Official from the Hub)</vt:lpstr>
      <vt:lpstr>AI Based Smart Traffic Vendor Project</vt:lpstr>
      <vt:lpstr>Today’s presenter Arizona State University  </vt:lpstr>
      <vt:lpstr>What’s in this presentation</vt:lpstr>
      <vt:lpstr>The Project’s Objectives</vt:lpstr>
      <vt:lpstr>This project is a collaboration between COX and the ASU Collaboratory.</vt:lpstr>
      <vt:lpstr>Description of the project</vt:lpstr>
      <vt:lpstr>How does this project benefit humanity? </vt:lpstr>
      <vt:lpstr>What do we require to make the project a success? </vt:lpstr>
      <vt:lpstr>What are the project deliverables?</vt:lpstr>
      <vt:lpstr>What is Assumed to be in the project but is not ?</vt:lpstr>
      <vt:lpstr>Criteria For Success</vt:lpstr>
      <vt:lpstr>Schedule</vt:lpstr>
      <vt:lpstr>What are the Constraints and Assumptions in the project?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Based Smart Traffic Vendor Project</dc:title>
  <cp:lastModifiedBy>Yashaswi Ranga Sivaraju (Student)</cp:lastModifiedBy>
  <cp:revision>1</cp:revision>
  <dcterms:modified xsi:type="dcterms:W3CDTF">2022-09-12T20:18:23Z</dcterms:modified>
</cp:coreProperties>
</file>